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8" r:id="rId4"/>
    <p:sldId id="259" r:id="rId5"/>
    <p:sldId id="261" r:id="rId6"/>
    <p:sldId id="264" r:id="rId7"/>
    <p:sldId id="265" r:id="rId8"/>
    <p:sldId id="266" r:id="rId9"/>
    <p:sldId id="267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33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42" autoAdjust="0"/>
    <p:restoredTop sz="86447" autoAdjust="0"/>
  </p:normalViewPr>
  <p:slideViewPr>
    <p:cSldViewPr>
      <p:cViewPr varScale="1">
        <p:scale>
          <a:sx n="64" d="100"/>
          <a:sy n="64" d="100"/>
        </p:scale>
        <p:origin x="924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A0E168-4692-4184-B240-F20D1B74FE0A}" type="datetimeFigureOut">
              <a:rPr lang="ru-RU" smtClean="0"/>
              <a:pPr/>
              <a:t>23.05.2017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3FBE53-4609-472A-B232-70FEA403B8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A0E168-4692-4184-B240-F20D1B74FE0A}" type="datetimeFigureOut">
              <a:rPr lang="ru-RU" smtClean="0"/>
              <a:pPr/>
              <a:t>23.05.2017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3FBE53-4609-472A-B232-70FEA403B8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A0E168-4692-4184-B240-F20D1B74FE0A}" type="datetimeFigureOut">
              <a:rPr lang="ru-RU" smtClean="0"/>
              <a:pPr/>
              <a:t>23.05.2017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3FBE53-4609-472A-B232-70FEA403B8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A0E168-4692-4184-B240-F20D1B74FE0A}" type="datetimeFigureOut">
              <a:rPr lang="ru-RU" smtClean="0"/>
              <a:pPr/>
              <a:t>23.05.2017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3FBE53-4609-472A-B232-70FEA403B8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A0E168-4692-4184-B240-F20D1B74FE0A}" type="datetimeFigureOut">
              <a:rPr lang="ru-RU" smtClean="0"/>
              <a:pPr/>
              <a:t>23.05.2017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3FBE53-4609-472A-B232-70FEA403B8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A0E168-4692-4184-B240-F20D1B74FE0A}" type="datetimeFigureOut">
              <a:rPr lang="ru-RU" smtClean="0"/>
              <a:pPr/>
              <a:t>23.05.2017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3FBE53-4609-472A-B232-70FEA403B8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A0E168-4692-4184-B240-F20D1B74FE0A}" type="datetimeFigureOut">
              <a:rPr lang="ru-RU" smtClean="0"/>
              <a:pPr/>
              <a:t>23.05.2017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3FBE53-4609-472A-B232-70FEA403B8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A0E168-4692-4184-B240-F20D1B74FE0A}" type="datetimeFigureOut">
              <a:rPr lang="ru-RU" smtClean="0"/>
              <a:pPr/>
              <a:t>23.05.2017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3FBE53-4609-472A-B232-70FEA403B8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A0E168-4692-4184-B240-F20D1B74FE0A}" type="datetimeFigureOut">
              <a:rPr lang="ru-RU" smtClean="0"/>
              <a:pPr/>
              <a:t>23.05.2017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3FBE53-4609-472A-B232-70FEA403B8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A0E168-4692-4184-B240-F20D1B74FE0A}" type="datetimeFigureOut">
              <a:rPr lang="ru-RU" smtClean="0"/>
              <a:pPr/>
              <a:t>23.05.2017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3FBE53-4609-472A-B232-70FEA403B8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A0E168-4692-4184-B240-F20D1B74FE0A}" type="datetimeFigureOut">
              <a:rPr lang="ru-RU" smtClean="0"/>
              <a:pPr/>
              <a:t>23.05.2017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3FBE53-4609-472A-B232-70FEA403B8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A0E168-4692-4184-B240-F20D1B74FE0A}" type="datetimeFigureOut">
              <a:rPr lang="ru-RU" smtClean="0"/>
              <a:pPr/>
              <a:t>23.05.2017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3FBE53-4609-472A-B232-70FEA403B8E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"/>
            <a:ext cx="7772400" cy="3600450"/>
          </a:xfrm>
        </p:spPr>
        <p:txBody>
          <a:bodyPr>
            <a:normAutofit/>
          </a:bodyPr>
          <a:lstStyle/>
          <a:p>
            <a:r>
              <a:rPr lang="ru-RU" sz="2000" b="1" dirty="0"/>
              <a:t>Государственное бюджетное дошкольное образовательное учреждение </a:t>
            </a:r>
            <a:br>
              <a:rPr lang="ru-RU" sz="2000" b="1" dirty="0"/>
            </a:br>
            <a:r>
              <a:rPr lang="ru-RU" sz="2000" b="1" dirty="0"/>
              <a:t>детский сад № 4</a:t>
            </a:r>
            <a:r>
              <a:rPr lang="ru-RU" sz="2000" b="1" i="1" dirty="0"/>
              <a:t> </a:t>
            </a:r>
            <a:r>
              <a:rPr lang="ru-RU" sz="2000" b="1" dirty="0"/>
              <a:t>общеразвивающего вида</a:t>
            </a:r>
            <a:br>
              <a:rPr lang="ru-RU" sz="2000" b="1" dirty="0"/>
            </a:br>
            <a:r>
              <a:rPr lang="ru-RU" sz="2000" b="1" dirty="0"/>
              <a:t> </a:t>
            </a:r>
            <a:r>
              <a:rPr lang="ru-RU" sz="2000" b="1" dirty="0" err="1"/>
              <a:t>Петродворцового</a:t>
            </a:r>
            <a:r>
              <a:rPr lang="ru-RU" sz="2000" b="1" dirty="0"/>
              <a:t> района </a:t>
            </a:r>
            <a:r>
              <a:rPr lang="ru-RU" sz="2000" b="1" dirty="0" smtClean="0"/>
              <a:t>Санкт-Петербурга</a:t>
            </a:r>
            <a:br>
              <a:rPr lang="ru-RU" sz="2000" b="1" dirty="0" smtClean="0"/>
            </a:br>
            <a:r>
              <a:rPr lang="ru-RU" sz="2000" b="1" dirty="0"/>
              <a:t/>
            </a:r>
            <a:br>
              <a:rPr lang="ru-RU" sz="2000" b="1" dirty="0"/>
            </a:br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2000" b="1" dirty="0"/>
              <a:t/>
            </a:r>
            <a:br>
              <a:rPr lang="ru-RU" sz="2000" b="1" dirty="0"/>
            </a:br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4000" dirty="0" smtClean="0">
                <a:solidFill>
                  <a:srgbClr val="FF0000"/>
                </a:solidFill>
              </a:rPr>
              <a:t>Консультация </a:t>
            </a:r>
            <a:r>
              <a:rPr lang="ru-RU" sz="4000" dirty="0" smtClean="0">
                <a:solidFill>
                  <a:srgbClr val="FF0000"/>
                </a:solidFill>
              </a:rPr>
              <a:t>для </a:t>
            </a:r>
            <a:r>
              <a:rPr lang="ru-RU" dirty="0" smtClean="0">
                <a:solidFill>
                  <a:srgbClr val="FF0000"/>
                </a:solidFill>
              </a:rPr>
              <a:t>родителей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355976" y="3573016"/>
            <a:ext cx="4464496" cy="2160240"/>
          </a:xfrm>
        </p:spPr>
        <p:txBody>
          <a:bodyPr>
            <a:normAutofit/>
          </a:bodyPr>
          <a:lstStyle/>
          <a:p>
            <a:endParaRPr lang="ru-RU" sz="1200" dirty="0" smtClean="0">
              <a:solidFill>
                <a:schemeClr val="tx1"/>
              </a:solidFill>
            </a:endParaRPr>
          </a:p>
          <a:p>
            <a:r>
              <a:rPr lang="ru-RU" sz="2400" b="1" dirty="0" smtClean="0">
                <a:solidFill>
                  <a:schemeClr val="tx1"/>
                </a:solidFill>
              </a:rPr>
              <a:t>Воспитатель </a:t>
            </a:r>
          </a:p>
          <a:p>
            <a:r>
              <a:rPr lang="ru-RU" sz="2400" b="1" dirty="0" err="1" smtClean="0">
                <a:solidFill>
                  <a:schemeClr val="tx1"/>
                </a:solidFill>
              </a:rPr>
              <a:t>Скулова</a:t>
            </a:r>
            <a:r>
              <a:rPr lang="ru-RU" sz="2400" b="1" dirty="0" smtClean="0">
                <a:solidFill>
                  <a:schemeClr val="tx1"/>
                </a:solidFill>
              </a:rPr>
              <a:t> Л.А</a:t>
            </a:r>
            <a:endParaRPr lang="ru-RU" sz="2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16632"/>
            <a:ext cx="8291264" cy="1301006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/>
              <a:t/>
            </a:r>
            <a:br>
              <a:rPr lang="ru-RU" sz="3600" b="1" dirty="0" smtClean="0"/>
            </a:br>
            <a:r>
              <a:rPr lang="ru-RU" sz="3100" b="1" dirty="0" smtClean="0"/>
              <a:t>Формирование культурно-гигиенических навыков у детей раннего возраста </a:t>
            </a:r>
            <a:r>
              <a:rPr lang="ru-RU" sz="3100" dirty="0" smtClean="0"/>
              <a:t/>
            </a:r>
            <a:br>
              <a:rPr lang="ru-RU" sz="3100" dirty="0" smtClean="0"/>
            </a:br>
            <a:endParaRPr lang="ru-RU" sz="31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ru-RU" sz="2200" dirty="0" smtClean="0">
                <a:latin typeface="+mj-lt"/>
              </a:rPr>
              <a:t>Гигиеническая  культура так же важна для человека, как умение  разговаривать, писать, читать. Главная задача </a:t>
            </a:r>
            <a:r>
              <a:rPr lang="ru-RU" sz="2200" dirty="0" smtClean="0">
                <a:latin typeface="+mj-lt"/>
              </a:rPr>
              <a:t>: </a:t>
            </a:r>
            <a:r>
              <a:rPr lang="ru-RU" sz="2200" dirty="0" smtClean="0">
                <a:latin typeface="+mj-lt"/>
              </a:rPr>
              <a:t>формировать  простейшие навыки опрятности  и самообслуживания  у детей  двух - трёх лет. Воспитание  у детей в раннем возрасте навыков личной  и общественной  гигиены  закладывает фундамент  гигиенической культуры человека: понимание и охрана собственного здоровья, правильное поведение в быту и общественных местах</a:t>
            </a:r>
            <a:r>
              <a:rPr lang="ru-RU" sz="2200" dirty="0" smtClean="0">
                <a:latin typeface="+mj-lt"/>
              </a:rPr>
              <a:t>.</a:t>
            </a:r>
          </a:p>
          <a:p>
            <a:r>
              <a:rPr lang="ru-RU" sz="2200" dirty="0" smtClean="0">
                <a:latin typeface="+mj-lt"/>
              </a:rPr>
              <a:t>Родителям необходимо </a:t>
            </a:r>
            <a:r>
              <a:rPr lang="ru-RU" sz="2200" dirty="0" smtClean="0"/>
              <a:t>систематически  напоминать  </a:t>
            </a:r>
            <a:r>
              <a:rPr lang="ru-RU" sz="2200" dirty="0"/>
              <a:t>детям  о необходимости  соблюдать  правила гигиены  и </a:t>
            </a:r>
            <a:r>
              <a:rPr lang="ru-RU" sz="2200" dirty="0" smtClean="0"/>
              <a:t>постепенно  повышать  требования  </a:t>
            </a:r>
            <a:r>
              <a:rPr lang="ru-RU" sz="2200" dirty="0"/>
              <a:t>к  качеству выполнения культурно - гигиенических  действ</a:t>
            </a:r>
            <a:r>
              <a:rPr lang="ru-RU" sz="2200" dirty="0" smtClean="0"/>
              <a:t>.</a:t>
            </a:r>
          </a:p>
          <a:p>
            <a:r>
              <a:rPr lang="ru-RU" sz="2200" dirty="0"/>
              <a:t>В раннем возрасте дети особенно склонны к подражанию, поэтому в формировании навыков большую роль играет личный пример взрослых</a:t>
            </a:r>
            <a:r>
              <a:rPr lang="ru-RU" sz="2400" dirty="0"/>
              <a:t>.</a:t>
            </a:r>
          </a:p>
          <a:p>
            <a:endParaRPr lang="ru-RU" sz="2400" dirty="0"/>
          </a:p>
          <a:p>
            <a:endParaRPr lang="ru-RU" sz="2200" dirty="0"/>
          </a:p>
          <a:p>
            <a:pPr marL="0" indent="0">
              <a:buNone/>
            </a:pPr>
            <a:endParaRPr lang="ru-RU" sz="2200" dirty="0" smtClean="0">
              <a:latin typeface="+mj-lt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колян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67544" y="692696"/>
            <a:ext cx="3381375" cy="4968552"/>
          </a:xfrm>
        </p:spPr>
      </p:pic>
      <p:pic>
        <p:nvPicPr>
          <p:cNvPr id="5" name="Рисунок 4" descr="ппр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81432" y="692696"/>
            <a:ext cx="3726414" cy="49685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sz="2900" dirty="0" smtClean="0"/>
              <a:t>В  раннем  возрасте дошкольников  для  формирования  культурно-гигиенических навыков широко  используются  </a:t>
            </a:r>
            <a:r>
              <a:rPr lang="ru-RU" sz="2900" dirty="0" err="1" smtClean="0"/>
              <a:t>потешки.Потешки</a:t>
            </a:r>
            <a:r>
              <a:rPr lang="ru-RU" sz="2900" dirty="0" smtClean="0"/>
              <a:t>, созданы для того ,что бы потешать ребёнка. </a:t>
            </a:r>
            <a:r>
              <a:rPr lang="ru-RU" sz="2900" dirty="0" err="1" smtClean="0"/>
              <a:t>Потешка</a:t>
            </a:r>
            <a:r>
              <a:rPr lang="ru-RU" sz="2900" dirty="0" smtClean="0"/>
              <a:t> - это игра, цель которой: помочь малышу  познакомиться  с окружающим миром. С помощью </a:t>
            </a:r>
            <a:r>
              <a:rPr lang="ru-RU" sz="2900" dirty="0" err="1" smtClean="0"/>
              <a:t>потешек</a:t>
            </a:r>
            <a:r>
              <a:rPr lang="ru-RU" sz="2900" dirty="0" smtClean="0"/>
              <a:t>  знакомим малыша  с его  телом, с окружающими  его предметами. </a:t>
            </a:r>
            <a:r>
              <a:rPr lang="ru-RU" sz="2900" dirty="0" err="1" smtClean="0"/>
              <a:t>Потешки</a:t>
            </a:r>
            <a:r>
              <a:rPr lang="ru-RU" sz="2900" dirty="0" smtClean="0"/>
              <a:t> способствуют физическому развитию детей , так как в них присутствуют  элементы зарядки: ладушки, </a:t>
            </a:r>
            <a:r>
              <a:rPr lang="ru-RU" sz="2900" dirty="0" err="1" smtClean="0"/>
              <a:t>топотушки</a:t>
            </a:r>
            <a:r>
              <a:rPr lang="ru-RU" sz="2900" dirty="0" smtClean="0"/>
              <a:t>, </a:t>
            </a:r>
            <a:r>
              <a:rPr lang="ru-RU" sz="2900" dirty="0" err="1" smtClean="0"/>
              <a:t>потягушки</a:t>
            </a:r>
            <a:r>
              <a:rPr lang="ru-RU" sz="2900" dirty="0" smtClean="0"/>
              <a:t> и другие. </a:t>
            </a:r>
            <a:r>
              <a:rPr lang="ru-RU" sz="2900" dirty="0" err="1" smtClean="0"/>
              <a:t>Потешки</a:t>
            </a:r>
            <a:r>
              <a:rPr lang="ru-RU" sz="2900" dirty="0" smtClean="0"/>
              <a:t> воздействуют на разум  ребёнка ,  на его подсознание, развивают память, дают некоторую  физическую  нагрузку,  помогают  расти  маленькому  человеку,  формируют его </a:t>
            </a:r>
            <a:r>
              <a:rPr lang="ru-RU" sz="2900" dirty="0" err="1" smtClean="0"/>
              <a:t>мировозрение</a:t>
            </a:r>
            <a:r>
              <a:rPr lang="ru-RU" sz="2900" dirty="0" smtClean="0"/>
              <a:t>  и культуру поведения в обществе</a:t>
            </a:r>
            <a:r>
              <a:rPr lang="ru-RU" sz="2900" dirty="0" smtClean="0"/>
              <a:t>.</a:t>
            </a:r>
          </a:p>
          <a:p>
            <a:r>
              <a:rPr lang="ru-RU" sz="2900" dirty="0"/>
              <a:t>Под </a:t>
            </a:r>
            <a:r>
              <a:rPr lang="ru-RU" sz="2900" dirty="0" err="1"/>
              <a:t>потешки</a:t>
            </a:r>
            <a:r>
              <a:rPr lang="ru-RU" sz="2900" dirty="0"/>
              <a:t> дети с удовольствием умываются, принимают  пищу, засыпают, играют.</a:t>
            </a:r>
          </a:p>
          <a:p>
            <a:r>
              <a:rPr lang="ru-RU" sz="2900" dirty="0"/>
              <a:t>Жизнь ребенка становится ярче, интереснее. Из нее уходят скука, однообразие, монотонность. У ребенка при этом развиваются память, внимание, мышление и речь, а если он выполняет определенные движения, то дополнительно развивает координацию и ловкость</a:t>
            </a:r>
            <a:r>
              <a:rPr lang="ru-RU" dirty="0"/>
              <a:t>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301006"/>
          </a:xfrm>
        </p:spPr>
        <p:txBody>
          <a:bodyPr>
            <a:normAutofit fontScale="90000"/>
          </a:bodyPr>
          <a:lstStyle/>
          <a:p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>Ф</a:t>
            </a:r>
            <a:r>
              <a:rPr lang="ru-RU" sz="3600" dirty="0" smtClean="0"/>
              <a:t>ормирование  культурно-гигиенических </a:t>
            </a:r>
            <a:r>
              <a:rPr lang="ru-RU" sz="3600" dirty="0" smtClean="0"/>
              <a:t>навыков у детей 2-3 лет: 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ru-RU" dirty="0" smtClean="0"/>
              <a:t>-приучать есть аккуратно  </a:t>
            </a:r>
          </a:p>
          <a:p>
            <a:r>
              <a:rPr lang="ru-RU" dirty="0" smtClean="0"/>
              <a:t>-продолжать учить детей с помощью взрослых мыть руки перед едой,  насухо </a:t>
            </a:r>
          </a:p>
          <a:p>
            <a:r>
              <a:rPr lang="ru-RU" dirty="0" smtClean="0"/>
              <a:t>вытирать лицо и руки </a:t>
            </a:r>
            <a:r>
              <a:rPr lang="ru-RU" dirty="0" smtClean="0"/>
              <a:t>полотенцем</a:t>
            </a:r>
            <a:endParaRPr lang="ru-RU" dirty="0" smtClean="0"/>
          </a:p>
          <a:p>
            <a:r>
              <a:rPr lang="ru-RU" dirty="0" smtClean="0"/>
              <a:t>-опрятно есть, тщательно пережевывать </a:t>
            </a:r>
            <a:r>
              <a:rPr lang="ru-RU" dirty="0" smtClean="0"/>
              <a:t>пищу</a:t>
            </a:r>
            <a:endParaRPr lang="ru-RU" dirty="0" smtClean="0"/>
          </a:p>
          <a:p>
            <a:r>
              <a:rPr lang="ru-RU" dirty="0" smtClean="0"/>
              <a:t>-держать ложку в правой </a:t>
            </a:r>
            <a:r>
              <a:rPr lang="ru-RU" dirty="0" smtClean="0"/>
              <a:t>руке</a:t>
            </a:r>
            <a:endParaRPr lang="ru-RU" dirty="0" smtClean="0"/>
          </a:p>
          <a:p>
            <a:r>
              <a:rPr lang="ru-RU" dirty="0" smtClean="0"/>
              <a:t>-пользоваться </a:t>
            </a:r>
            <a:r>
              <a:rPr lang="ru-RU" dirty="0" smtClean="0"/>
              <a:t>салфеткой</a:t>
            </a:r>
            <a:endParaRPr lang="ru-RU" dirty="0" smtClean="0"/>
          </a:p>
          <a:p>
            <a:r>
              <a:rPr lang="ru-RU" dirty="0" smtClean="0"/>
              <a:t>- воспитывать умение выполнять элементарные правила культурного поведения, не выходить из-за стола, не окончив еды, говорить «спасибо</a:t>
            </a:r>
            <a:r>
              <a:rPr lang="ru-RU" dirty="0" smtClean="0"/>
              <a:t>»</a:t>
            </a:r>
          </a:p>
          <a:p>
            <a:r>
              <a:rPr lang="ru-RU" sz="3800" dirty="0"/>
              <a:t>Формирование культурно-гигиенических навыков осуществляется под руководством взрослых - родителей, воспитателя. Поэтому должна быть обеспечена полная согласованность в требованиях дошкольного учреждения и семьи</a:t>
            </a:r>
            <a:r>
              <a:rPr lang="ru-RU" dirty="0"/>
              <a:t>. </a:t>
            </a:r>
            <a:endParaRPr lang="ru-RU" dirty="0" smtClean="0"/>
          </a:p>
          <a:p>
            <a:pPr marL="0" indent="0"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</a:rPr>
              <a:t>ПОТЕШКИ:</a:t>
            </a:r>
            <a:endParaRPr lang="ru-RU" sz="4000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b="1" dirty="0" smtClean="0"/>
              <a:t>Водичка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Водичка</a:t>
            </a:r>
            <a:r>
              <a:rPr lang="ru-RU" dirty="0" smtClean="0"/>
              <a:t>, водичка,</a:t>
            </a:r>
          </a:p>
          <a:p>
            <a:pPr>
              <a:buNone/>
            </a:pPr>
            <a:r>
              <a:rPr lang="ru-RU" dirty="0" smtClean="0"/>
              <a:t>Умой мое личико,</a:t>
            </a:r>
          </a:p>
          <a:p>
            <a:pPr>
              <a:buNone/>
            </a:pPr>
            <a:r>
              <a:rPr lang="ru-RU" dirty="0" smtClean="0"/>
              <a:t>Чтобы глазки блестели,</a:t>
            </a:r>
          </a:p>
          <a:p>
            <a:pPr>
              <a:buNone/>
            </a:pPr>
            <a:r>
              <a:rPr lang="ru-RU" dirty="0" smtClean="0"/>
              <a:t>Чтобы щечки горели,</a:t>
            </a:r>
          </a:p>
          <a:p>
            <a:pPr>
              <a:buNone/>
            </a:pPr>
            <a:r>
              <a:rPr lang="ru-RU" dirty="0" smtClean="0"/>
              <a:t>Чтоб смеялся роток,</a:t>
            </a:r>
          </a:p>
          <a:p>
            <a:pPr>
              <a:buNone/>
            </a:pPr>
            <a:r>
              <a:rPr lang="ru-RU" dirty="0" smtClean="0"/>
              <a:t>И кусался зубок</a:t>
            </a:r>
          </a:p>
          <a:p>
            <a:pPr>
              <a:buNone/>
            </a:pPr>
            <a:r>
              <a:rPr lang="ru-RU" dirty="0" smtClean="0"/>
              <a:t>Ой, лады-лады-лады,</a:t>
            </a:r>
          </a:p>
          <a:p>
            <a:pPr>
              <a:buNone/>
            </a:pPr>
            <a:r>
              <a:rPr lang="ru-RU" dirty="0" smtClean="0"/>
              <a:t>Не боимся мы воды.</a:t>
            </a:r>
          </a:p>
          <a:p>
            <a:pPr>
              <a:buNone/>
            </a:pPr>
            <a:r>
              <a:rPr lang="ru-RU" dirty="0" smtClean="0"/>
              <a:t>Маме улыбаемся</a:t>
            </a:r>
          </a:p>
          <a:p>
            <a:pPr>
              <a:buNone/>
            </a:pPr>
            <a:r>
              <a:rPr lang="ru-RU" dirty="0" smtClean="0"/>
              <a:t>Чисто умываемся.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b="1" dirty="0" smtClean="0"/>
              <a:t>Умываемся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Носик, носик! Где ты, носик?</a:t>
            </a:r>
          </a:p>
          <a:p>
            <a:pPr>
              <a:buNone/>
            </a:pPr>
            <a:r>
              <a:rPr lang="ru-RU" dirty="0" smtClean="0"/>
              <a:t>Ротик, ротик! Где ты, ротик? </a:t>
            </a:r>
            <a:br>
              <a:rPr lang="ru-RU" dirty="0" smtClean="0"/>
            </a:br>
            <a:endParaRPr lang="ru-RU" dirty="0" smtClean="0"/>
          </a:p>
          <a:p>
            <a:pPr>
              <a:buNone/>
            </a:pPr>
            <a:r>
              <a:rPr lang="ru-RU" dirty="0" smtClean="0"/>
              <a:t>Щёчка, щёчка! Где ты, щёчка? </a:t>
            </a:r>
          </a:p>
          <a:p>
            <a:pPr>
              <a:buNone/>
            </a:pPr>
            <a:r>
              <a:rPr lang="ru-RU" dirty="0" smtClean="0"/>
              <a:t>Будет чистенькая дочка.</a:t>
            </a:r>
          </a:p>
          <a:p>
            <a:pPr>
              <a:buNone/>
            </a:pPr>
            <a:r>
              <a:rPr lang="ru-RU" dirty="0" smtClean="0"/>
              <a:t> 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ru-RU" b="1" dirty="0" smtClean="0"/>
              <a:t>Я подрос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Меня кормили с ложки, я подрос немножко.</a:t>
            </a:r>
          </a:p>
          <a:p>
            <a:pPr>
              <a:buNone/>
            </a:pPr>
            <a:r>
              <a:rPr lang="ru-RU" dirty="0" smtClean="0"/>
              <a:t>Смотрите, поскорее, я кушать сам умею!</a:t>
            </a:r>
          </a:p>
          <a:p>
            <a:pPr>
              <a:buNone/>
            </a:pPr>
            <a:r>
              <a:rPr lang="ru-RU" dirty="0" smtClean="0"/>
              <a:t> Кран, Откройся!</a:t>
            </a:r>
          </a:p>
          <a:p>
            <a:pPr>
              <a:buNone/>
            </a:pPr>
            <a:r>
              <a:rPr lang="ru-RU" dirty="0" smtClean="0"/>
              <a:t>Нос, умойся!</a:t>
            </a:r>
          </a:p>
          <a:p>
            <a:pPr>
              <a:buNone/>
            </a:pPr>
            <a:r>
              <a:rPr lang="ru-RU" dirty="0" smtClean="0"/>
              <a:t>Мойтесь, сразу Оба глаза.</a:t>
            </a:r>
          </a:p>
          <a:p>
            <a:pPr>
              <a:buNone/>
            </a:pPr>
            <a:r>
              <a:rPr lang="ru-RU" dirty="0" smtClean="0"/>
              <a:t>Мойся-умывайся!</a:t>
            </a:r>
          </a:p>
          <a:p>
            <a:pPr>
              <a:buNone/>
            </a:pPr>
            <a:r>
              <a:rPr lang="ru-RU" dirty="0" smtClean="0"/>
              <a:t>Грязь, смывайся!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b="1" dirty="0" err="1" smtClean="0"/>
              <a:t>Одевальная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Одеваемся мы быстро</a:t>
            </a:r>
          </a:p>
          <a:p>
            <a:pPr>
              <a:buNone/>
            </a:pPr>
            <a:r>
              <a:rPr lang="ru-RU" dirty="0" smtClean="0"/>
              <a:t>Умываемся мы чисто.</a:t>
            </a:r>
          </a:p>
          <a:p>
            <a:pPr>
              <a:buNone/>
            </a:pPr>
            <a:r>
              <a:rPr lang="ru-RU" dirty="0" smtClean="0"/>
              <a:t>Так опрятны, аккуратны!</a:t>
            </a:r>
          </a:p>
          <a:p>
            <a:pPr>
              <a:buNone/>
            </a:pPr>
            <a:r>
              <a:rPr lang="ru-RU" dirty="0" smtClean="0"/>
              <a:t>Всем смотреть на нас приятно!</a:t>
            </a:r>
          </a:p>
          <a:p>
            <a:pPr>
              <a:buNone/>
            </a:pPr>
            <a:r>
              <a:rPr lang="ru-RU" dirty="0" smtClean="0"/>
              <a:t> </a:t>
            </a:r>
          </a:p>
          <a:p>
            <a:pPr>
              <a:buNone/>
            </a:pPr>
            <a:r>
              <a:rPr lang="ru-RU" dirty="0" smtClean="0"/>
              <a:t> </a:t>
            </a:r>
          </a:p>
          <a:p>
            <a:pPr>
              <a:buNone/>
            </a:pPr>
            <a:r>
              <a:rPr lang="ru-RU" dirty="0" smtClean="0"/>
              <a:t>Раз, два, три, четыре, пять,</a:t>
            </a:r>
          </a:p>
          <a:p>
            <a:pPr>
              <a:buNone/>
            </a:pPr>
            <a:r>
              <a:rPr lang="ru-RU" dirty="0" smtClean="0"/>
              <a:t>Собираемся гулять,</a:t>
            </a:r>
          </a:p>
          <a:p>
            <a:pPr>
              <a:buNone/>
            </a:pPr>
            <a:r>
              <a:rPr lang="ru-RU" dirty="0" smtClean="0"/>
              <a:t>Завязали Катеньке</a:t>
            </a:r>
          </a:p>
          <a:p>
            <a:pPr>
              <a:buNone/>
            </a:pPr>
            <a:r>
              <a:rPr lang="ru-RU" dirty="0" smtClean="0"/>
              <a:t>Шарфик </a:t>
            </a:r>
            <a:r>
              <a:rPr lang="ru-RU" dirty="0" err="1" smtClean="0"/>
              <a:t>полосатенький</a:t>
            </a:r>
            <a:r>
              <a:rPr lang="ru-RU" dirty="0" smtClean="0"/>
              <a:t>. 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887</TotalTime>
  <Words>376</Words>
  <Application>Microsoft Office PowerPoint</Application>
  <PresentationFormat>Экран (4:3)</PresentationFormat>
  <Paragraphs>59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2" baseType="lpstr">
      <vt:lpstr>Arial</vt:lpstr>
      <vt:lpstr>Calibri</vt:lpstr>
      <vt:lpstr>Тема Office</vt:lpstr>
      <vt:lpstr>Государственное бюджетное дошкольное образовательное учреждение  детский сад № 4 общеразвивающего вида  Петродворцового района Санкт-Петербурга     Консультация для родителей</vt:lpstr>
      <vt:lpstr> Формирование культурно-гигиенических навыков у детей раннего возраста  </vt:lpstr>
      <vt:lpstr>Презентация PowerPoint</vt:lpstr>
      <vt:lpstr>Презентация PowerPoint</vt:lpstr>
      <vt:lpstr>   Формирование  культурно-гигиенических навыков у детей 2-3 лет:   </vt:lpstr>
      <vt:lpstr>ПОТЕШКИ:</vt:lpstr>
      <vt:lpstr>Презентация PowerPoint</vt:lpstr>
      <vt:lpstr>Презентация PowerPoint</vt:lpstr>
      <vt:lpstr>Презентация PowerPoint</vt:lpstr>
    </vt:vector>
  </TitlesOfParts>
  <Company>MC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g23user02</dc:creator>
  <cp:lastModifiedBy>1</cp:lastModifiedBy>
  <cp:revision>97</cp:revision>
  <dcterms:created xsi:type="dcterms:W3CDTF">2014-02-20T16:27:27Z</dcterms:created>
  <dcterms:modified xsi:type="dcterms:W3CDTF">2017-05-23T10:26:24Z</dcterms:modified>
</cp:coreProperties>
</file>