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1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2" autoAdjust="0"/>
    <p:restoredTop sz="86447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E168-4692-4184-B240-F20D1B74FE0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FBE53-4609-472A-B232-70FEA403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6000" u="sng" dirty="0" smtClean="0"/>
              <a:t/>
            </a:r>
            <a:br>
              <a:rPr lang="ru-RU" sz="6000" u="sng" dirty="0" smtClean="0"/>
            </a:br>
            <a:r>
              <a:rPr lang="ru-RU" sz="2200" b="1" dirty="0"/>
              <a:t>Государственное бюджетное дошкольное образовательное учреждение </a:t>
            </a:r>
            <a:br>
              <a:rPr lang="ru-RU" sz="2200" b="1" dirty="0"/>
            </a:br>
            <a:r>
              <a:rPr lang="ru-RU" sz="2200" b="1" dirty="0"/>
              <a:t>детский сад № 4</a:t>
            </a:r>
            <a:r>
              <a:rPr lang="ru-RU" sz="2200" b="1" i="1" dirty="0"/>
              <a:t> </a:t>
            </a:r>
            <a:r>
              <a:rPr lang="ru-RU" sz="2200" b="1" dirty="0"/>
              <a:t>общеразвивающего вида</a:t>
            </a:r>
            <a:br>
              <a:rPr lang="ru-RU" sz="2200" b="1" dirty="0"/>
            </a:br>
            <a:r>
              <a:rPr lang="ru-RU" b="1" dirty="0"/>
              <a:t> </a:t>
            </a:r>
            <a:r>
              <a:rPr lang="ru-RU" sz="2200" b="1" dirty="0" err="1"/>
              <a:t>Петродворцового</a:t>
            </a:r>
            <a:r>
              <a:rPr lang="ru-RU" sz="2200" b="1" dirty="0"/>
              <a:t> района </a:t>
            </a:r>
            <a:r>
              <a:rPr lang="ru-RU" sz="2200" b="1" dirty="0" smtClean="0"/>
              <a:t>Санкт-Петербурга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600" b="1" dirty="0" smtClean="0">
                <a:solidFill>
                  <a:srgbClr val="FF0000"/>
                </a:solidFill>
              </a:rPr>
              <a:t>КОНСУЛЬТАЦИЯ ДЛЯ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родителей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3140969"/>
            <a:ext cx="3250704" cy="23762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Воспитатель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Скулова</a:t>
            </a:r>
            <a:r>
              <a:rPr lang="ru-RU" sz="2800" dirty="0" smtClean="0">
                <a:solidFill>
                  <a:srgbClr val="FF0000"/>
                </a:solidFill>
              </a:rPr>
              <a:t> Л.А.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Адаптация детей в группе раннего возраста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Адаптационный период у детей характеризуется длительностью и успешностью привыкания малыша к новому социуму:</a:t>
            </a:r>
          </a:p>
          <a:p>
            <a:pPr>
              <a:buNone/>
            </a:pPr>
            <a:r>
              <a:rPr lang="ru-RU" b="1" dirty="0" smtClean="0"/>
              <a:t>внутренний </a:t>
            </a:r>
            <a:r>
              <a:rPr lang="ru-RU" b="1" dirty="0" err="1" smtClean="0"/>
              <a:t>комфорт-эмоциональная</a:t>
            </a:r>
            <a:r>
              <a:rPr lang="ru-RU" b="1" dirty="0" smtClean="0"/>
              <a:t> удовлетворённость, внешняя адекватность </a:t>
            </a:r>
            <a:r>
              <a:rPr lang="ru-RU" b="1" dirty="0" err="1" smtClean="0"/>
              <a:t>поведения-способность</a:t>
            </a:r>
            <a:r>
              <a:rPr lang="ru-RU" b="1" dirty="0" smtClean="0"/>
              <a:t> легко выполнять требования новой среды. </a:t>
            </a:r>
          </a:p>
          <a:p>
            <a:pPr>
              <a:buNone/>
            </a:pPr>
            <a:r>
              <a:rPr lang="ru-RU" b="1" dirty="0" smtClean="0"/>
              <a:t>Длительности адаптации: </a:t>
            </a:r>
          </a:p>
          <a:p>
            <a:pPr>
              <a:buNone/>
            </a:pPr>
            <a:r>
              <a:rPr lang="ru-RU" b="1" i="1" dirty="0" smtClean="0"/>
              <a:t>лёгкая адаптация</a:t>
            </a:r>
            <a:r>
              <a:rPr lang="ru-RU" b="1" dirty="0" smtClean="0"/>
              <a:t>: к трём неделям пребывания в группе ребёнок нормально </a:t>
            </a:r>
            <a:r>
              <a:rPr lang="ru-RU" b="1" dirty="0" err="1" smtClean="0"/>
              <a:t>ест,остаётся</a:t>
            </a:r>
            <a:r>
              <a:rPr lang="ru-RU" b="1" dirty="0" smtClean="0"/>
              <a:t> на полный </a:t>
            </a:r>
            <a:r>
              <a:rPr lang="ru-RU" b="1" dirty="0" err="1" smtClean="0"/>
              <a:t>день,контактирует</a:t>
            </a:r>
            <a:r>
              <a:rPr lang="ru-RU" b="1" dirty="0" smtClean="0"/>
              <a:t> со взрослыми и сверстниками;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средняя адаптация</a:t>
            </a:r>
            <a:r>
              <a:rPr lang="ru-RU" b="1" dirty="0" smtClean="0"/>
              <a:t> : через один-два месяца пребывания в детском учреждении восстанавливаются поведенческие реакции, но замедляется активность ребёнка; </a:t>
            </a:r>
          </a:p>
          <a:p>
            <a:pPr>
              <a:buNone/>
            </a:pPr>
            <a:r>
              <a:rPr lang="ru-RU" b="1" i="1" dirty="0" smtClean="0"/>
              <a:t>тяжёлая адаптация</a:t>
            </a:r>
            <a:r>
              <a:rPr lang="ru-RU" b="1" dirty="0" smtClean="0"/>
              <a:t> :значительная длительность(от двух до шести месяцев), частые заболевания и другие негативные проявления.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Адаптация-это приспособление функций организма к новым условиям существования, сложный процесс приспособления физиологических, социальных и психологических уровней организма к новой среде.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голоаг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394181"/>
            <a:ext cx="3347864" cy="4463819"/>
          </a:xfrm>
        </p:spPr>
      </p:pic>
      <p:pic>
        <p:nvPicPr>
          <p:cNvPr id="5" name="Рисунок 4" descr="прост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52120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Своевременная подготовка ребёнка к посещению детского сада – залог успешной адаптации. Общая задача педагогов и родителей – помочь ребёнку безболезненно войти в жизнь дошкольного учреждения. Современная семья должна обладать разнообразными знаниями: медицинскими, педагогическими, </a:t>
            </a:r>
            <a:r>
              <a:rPr lang="ru-RU" b="1" dirty="0" smtClean="0"/>
              <a:t>психологическими. </a:t>
            </a:r>
            <a:r>
              <a:rPr lang="ru-RU" b="1" dirty="0" smtClean="0"/>
              <a:t>Воспитатели </a:t>
            </a:r>
            <a:r>
              <a:rPr lang="ru-RU" b="1" dirty="0" smtClean="0"/>
              <a:t>поддерживают  социальную грамотность </a:t>
            </a:r>
            <a:r>
              <a:rPr lang="ru-RU" b="1" dirty="0" smtClean="0"/>
              <a:t>и </a:t>
            </a:r>
            <a:r>
              <a:rPr lang="ru-RU" b="1" dirty="0" smtClean="0"/>
              <a:t>компетентность </a:t>
            </a:r>
            <a:r>
              <a:rPr lang="ru-RU" b="1" dirty="0" smtClean="0"/>
              <a:t>родителей своих воспитанников.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а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20" y="0"/>
            <a:ext cx="5306786" cy="3356992"/>
          </a:xfrm>
          <a:prstGeom prst="rect">
            <a:avLst/>
          </a:prstGeom>
        </p:spPr>
      </p:pic>
      <p:pic>
        <p:nvPicPr>
          <p:cNvPr id="7" name="Содержимое 6" descr="агалгагагл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2924944"/>
            <a:ext cx="3563888" cy="3933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Рекомендации родителям по подготовке ребёнка к поступлению в </a:t>
            </a:r>
            <a:r>
              <a:rPr lang="ru-RU" sz="2800" b="1" dirty="0" smtClean="0"/>
              <a:t>группу</a:t>
            </a:r>
            <a:r>
              <a:rPr lang="ru-RU" sz="2800" b="1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6400" dirty="0" smtClean="0"/>
              <a:t>-за два месяца до поступления ребёнка в </a:t>
            </a:r>
            <a:r>
              <a:rPr lang="ru-RU" sz="6400" dirty="0" smtClean="0"/>
              <a:t>группу раннего возраста</a:t>
            </a:r>
            <a:r>
              <a:rPr lang="ru-RU" sz="6400" dirty="0" smtClean="0"/>
              <a:t> </a:t>
            </a:r>
            <a:r>
              <a:rPr lang="ru-RU" sz="6400" dirty="0" smtClean="0"/>
              <a:t>начать водить его на игровую площадку  группы;  </a:t>
            </a:r>
          </a:p>
          <a:p>
            <a:pPr>
              <a:buNone/>
            </a:pPr>
            <a:r>
              <a:rPr lang="ru-RU" sz="6400" dirty="0" smtClean="0"/>
              <a:t>-первые дни рекомендуется приводить ребёнка на два-три часа</a:t>
            </a:r>
            <a:r>
              <a:rPr lang="ru-RU" sz="6400" b="1" dirty="0" smtClean="0"/>
              <a:t>:                                       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-рекомендуется  не оставлять ребёнка в первые дни посещения на приём пищи и сон, так как еда  и сон являются стрессовыми для детей:</a:t>
            </a:r>
          </a:p>
          <a:p>
            <a:pPr>
              <a:buNone/>
            </a:pPr>
            <a:r>
              <a:rPr lang="ru-RU" sz="6400" dirty="0" smtClean="0"/>
              <a:t>-мама может находиться в группе вместе с ребёнком, для знакомства с окружающей его обстановкой и воспитателем:</a:t>
            </a:r>
          </a:p>
          <a:p>
            <a:pPr>
              <a:buNone/>
            </a:pPr>
            <a:r>
              <a:rPr lang="ru-RU" sz="6400" dirty="0" smtClean="0"/>
              <a:t>-первые две-три недели ребёнка лучше приводить и забирать одному и тому же родственнику:</a:t>
            </a:r>
          </a:p>
          <a:p>
            <a:pPr>
              <a:buNone/>
            </a:pPr>
            <a:r>
              <a:rPr lang="ru-RU" sz="6400" dirty="0" smtClean="0"/>
              <a:t>-ребёнок напряжён, ослаблен и сильнее подвержен заболеваниям в данный </a:t>
            </a:r>
            <a:r>
              <a:rPr lang="ru-RU" sz="6400" dirty="0" err="1" smtClean="0"/>
              <a:t>период-добавте</a:t>
            </a:r>
            <a:r>
              <a:rPr lang="ru-RU" sz="6400" dirty="0" smtClean="0"/>
              <a:t> в его рацион больше фруктов, овощей, любимых им блюд;</a:t>
            </a:r>
          </a:p>
          <a:p>
            <a:pPr>
              <a:buNone/>
            </a:pPr>
            <a:r>
              <a:rPr lang="ru-RU" sz="6400" dirty="0" smtClean="0"/>
              <a:t>-рекомендуются  ежедневные ванны и расслабляющий легкий массаж, дневной сон и вечерние прогулки: </a:t>
            </a:r>
          </a:p>
          <a:p>
            <a:pPr>
              <a:buNone/>
            </a:pPr>
            <a:r>
              <a:rPr lang="ru-RU" sz="6400" dirty="0" smtClean="0"/>
              <a:t>-одежда должна быть подобрана соответственно возрасту, детскому саду и погодно-климатическим условиям;</a:t>
            </a:r>
          </a:p>
          <a:p>
            <a:pPr>
              <a:buNone/>
            </a:pPr>
            <a:r>
              <a:rPr lang="ru-RU" sz="6400" dirty="0" smtClean="0"/>
              <a:t>-родителям важно помнить, что период адаптации – сильный стресс для ребёнка, поэтому проявите больше любви, заботы, внимания, ласки к нему;</a:t>
            </a:r>
          </a:p>
          <a:p>
            <a:pPr>
              <a:buNone/>
            </a:pPr>
            <a:r>
              <a:rPr lang="ru-RU" sz="6400" dirty="0" smtClean="0"/>
              <a:t>-не отказывайте своему малышу в игрушках – пусть берёт с собою в детский сад, ему будет спокойнее;</a:t>
            </a:r>
          </a:p>
          <a:p>
            <a:pPr>
              <a:buNone/>
            </a:pPr>
            <a:r>
              <a:rPr lang="ru-RU" sz="6400" dirty="0" smtClean="0"/>
              <a:t>-ежедневно интересуйтесь поведением своего ребёнка в группе;</a:t>
            </a:r>
          </a:p>
          <a:p>
            <a:pPr>
              <a:buNone/>
            </a:pPr>
            <a:r>
              <a:rPr lang="ru-RU" sz="6400" dirty="0" smtClean="0"/>
              <a:t>-советуйтесь  с  педагогами, медиками, психологом, для исключения  каких-либо негативных проявлений.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Семья-социальная</a:t>
            </a:r>
            <a:r>
              <a:rPr lang="ru-RU" b="1" dirty="0" smtClean="0"/>
              <a:t> общность, которая закладывает основы личных качеств  малыша. Ребёнок постоянно приспосабливается к влияниям окружающей среды в определённых условиях жизни . Поступление в ДОУ изменяет почти все условия жизни ребёнка. Малыш адаптируется – «приспосабливается» к новым социальным условиям.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438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Государственное бюджетное дошкольное образовательное учреждение  детский сад № 4 общеразвивающего вида  Петродворцового района Санкт-Петербурга     КОНСУЛЬТАЦИЯ ДЛЯ родителей </vt:lpstr>
      <vt:lpstr>Адаптация детей в группе раннего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родителям по подготовке ребёнка к поступлению в группу:</vt:lpstr>
      <vt:lpstr>Презентация PowerPoint</vt:lpstr>
    </vt:vector>
  </TitlesOfParts>
  <Company>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g23user02</dc:creator>
  <cp:lastModifiedBy>1</cp:lastModifiedBy>
  <cp:revision>100</cp:revision>
  <dcterms:created xsi:type="dcterms:W3CDTF">2014-02-20T16:27:27Z</dcterms:created>
  <dcterms:modified xsi:type="dcterms:W3CDTF">2017-05-23T12:26:52Z</dcterms:modified>
</cp:coreProperties>
</file>