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060848"/>
            <a:ext cx="8229600" cy="2952328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Monotype Corsiva" pitchFamily="66" charset="0"/>
              </a:rPr>
              <a:t>Как провести выходные </a:t>
            </a:r>
            <a:br>
              <a:rPr lang="ru-RU" sz="6000" dirty="0" smtClean="0">
                <a:latin typeface="Monotype Corsiva" pitchFamily="66" charset="0"/>
              </a:rPr>
            </a:br>
            <a:r>
              <a:rPr lang="ru-RU" sz="6000" dirty="0" smtClean="0">
                <a:latin typeface="Monotype Corsiva" pitchFamily="66" charset="0"/>
              </a:rPr>
              <a:t>с ребенком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8864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Государственное бюджетное дошкольное образовательное учреждение </a:t>
            </a:r>
          </a:p>
          <a:p>
            <a:pPr algn="ctr"/>
            <a:r>
              <a:rPr lang="ru-RU" b="1" dirty="0" smtClean="0"/>
              <a:t>детский сад № 4 Петродворцового района Санкт-Петербурга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515719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Автор: </a:t>
            </a:r>
            <a:r>
              <a:rPr lang="ru-RU" b="1" dirty="0" err="1" smtClean="0"/>
              <a:t>Празнова</a:t>
            </a:r>
            <a:r>
              <a:rPr lang="ru-RU" b="1" dirty="0" smtClean="0"/>
              <a:t> Н.О.</a:t>
            </a:r>
          </a:p>
          <a:p>
            <a:r>
              <a:rPr lang="ru-RU" b="1" dirty="0" smtClean="0"/>
              <a:t>              воспитатель ГБДОУ № 4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2204864"/>
            <a:ext cx="6766193" cy="203132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  <a:ea typeface="Times New Roman" pitchFamily="18" charset="0"/>
              </a:rPr>
              <a:t>Внимание</a:t>
            </a:r>
            <a:r>
              <a:rPr lang="ru-RU" sz="5400" dirty="0" smtClean="0">
                <a:solidFill>
                  <a:srgbClr val="FFFF00"/>
                </a:solidFill>
                <a:ea typeface="Times New Roman" pitchFamily="18" charset="0"/>
              </a:rPr>
              <a:t> </a:t>
            </a: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  <a:ea typeface="Times New Roman" pitchFamily="18" charset="0"/>
              </a:rPr>
              <a:t>родителей, их ласка сделают общение родителей с ребенком настоящим </a:t>
            </a: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  <a:ea typeface="Times New Roman" pitchFamily="18" charset="0"/>
              </a:rPr>
              <a:t>праздником!!!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51920" y="5007452"/>
            <a:ext cx="529208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Поговорите на доступные темы, попросите «помочь» застелить постель (например, подержать подушку, разгладить покрывало), а потом предложите разбудить игрушки - это и ребенка займет, и вам даст свободную минутку.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57961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От того, с каким настроением начинается день, зависит и то, каким он будет. Встретьте проснувшегося ребенка улыбкой, приласкайте его, вместе порадуйтесь заглянувшему в окно солнышку,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429000"/>
            <a:ext cx="5112568" cy="2520280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Соблюдение режима дня для детей раннего возраста необходимо. Все мероприятия следует планировать с учетом этого режима. Поэтому, если обычно в детском саду ребенок гуляет после завтрака около двух часов, то и в выходной день это время он должен провести на свежем воздухе.</a:t>
            </a:r>
            <a:endParaRPr lang="ru-RU" sz="2400" dirty="0"/>
          </a:p>
        </p:txBody>
      </p:sp>
      <p:pic>
        <p:nvPicPr>
          <p:cNvPr id="3" name="Рисунок 2" descr="0_6284a_83c6b6cd_XL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2080" y="2780928"/>
            <a:ext cx="3645024" cy="3645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188640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Сходите с ним в парк, прогуляйтесь по знакомым улицам, </a:t>
            </a:r>
          </a:p>
          <a:p>
            <a:r>
              <a:rPr lang="ru-RU" dirty="0" smtClean="0"/>
              <a:t>задержитесь на детской площадке во дворе.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19872" y="5380672"/>
            <a:ext cx="57241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Там он может поиграть с песком, пообщаться со сверстниками. А вот брать малыша с собой на рынок или по магазинам не стоит - кроме утомления и совершенно ненужной инфекции, он ничего там не получит.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941168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Часто родители хотят посетить с ребенком зоопарк, парк аттракционов или съездить в далеко расположенную зону отдыха. Это можно сделать, но очень важно правильно рассчитать время и соразмерить объем новых впечатлений с возможностями маленького ребенка. Главное правило: любые развлечения, связанные с поездками и пребыванием в незнакомой обстановке, возможны только в первый выходной день, чтобы в воскресенье малыш успел успокоиться и войти в прежний ритм жизни.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257562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Кроме того, не стоит забывать, что внимания ребенка раннего возраста хватает лишь на 20 минут, но при условии, если мама объясняет ему все происходящее. Все свои впечатления ребенок должен «переварить», и мама должна ему в этом помочь, вспоминая вместе с ним, что он видел, делал и т.д.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Помните, что подобные мероприятия (поход в зоопарк, парк) стоит проводить в утреннее время, чтобы ребенок не был перевозбужденным к вечеру.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136711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34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Во второй половине дня стоит отдать предпочтение спокойным занятиям. Почитать малышу книжку, погулять в знакомых, привычных местах, на детской площадке или в парке. Не нужно смотреть телевизор, лучше расскажите на ночь сказку.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88640"/>
            <a:ext cx="8640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 2-2,5 лет ребенку нельзя смотреть телевизор, от 2 до 3 лет (а лучше и позже) - не более 15 минут в день и только вместе с мамой. Она должна проговаривать вслух все, что видит на экране, и объяснять это ребенку. Такой пересказ необходим, потому что двух-, трехлетний ребенок не успевает понять смысл происходящего на экране, так как скорость его зрительного восприятия несравнима со скоростью восприятия старших детей и тем более взрослых. Смотреть можно только передачи, предназначенные для маленьких детей, лучше всего отечественные мультфильмы с четкой, ясной картиной, мелодичной музыкой, добрыми, нестрашными героями и понятным, доступным малышу содержанием.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399147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34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День, наполненный событиями, утомляет малыша. Многие родители думают, что уставший ребенок быстрее засыпает. На самом деле переполненный впечатлениями малыш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перевозбуждается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, нервничает, плачет или без причины смеется и, даже зевая во весь рот, не может уснуть.</a:t>
            </a:r>
          </a:p>
          <a:p>
            <a:pPr marL="0" marR="0" lvl="0" indent="434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34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Привычный режим дня, приятные, понятные ребенку события, постоянный контакт, доверительные отношения и с мамой, и с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папой.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591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Как провести выходные  с ребенком</vt:lpstr>
      <vt:lpstr>Слайд 2</vt:lpstr>
      <vt:lpstr>Соблюдение режима дня для детей раннего возраста необходимо. Все мероприятия следует планировать с учетом этого режима. Поэтому, если обычно в детском саду ребенок гуляет после завтрака около двух часов, то и в выходной день это время он должен провести на свежем воздухе.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провести выходные  с ребенком</dc:title>
  <cp:lastModifiedBy>Лена</cp:lastModifiedBy>
  <cp:revision>3</cp:revision>
  <dcterms:modified xsi:type="dcterms:W3CDTF">2013-04-15T10:16:45Z</dcterms:modified>
</cp:coreProperties>
</file>