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</p:sldMasterIdLst>
  <p:sldIdLst>
    <p:sldId id="256" r:id="rId3"/>
    <p:sldId id="287" r:id="rId4"/>
    <p:sldId id="270" r:id="rId5"/>
    <p:sldId id="290" r:id="rId6"/>
    <p:sldId id="259" r:id="rId7"/>
    <p:sldId id="262" r:id="rId8"/>
    <p:sldId id="263" r:id="rId9"/>
    <p:sldId id="266" r:id="rId10"/>
    <p:sldId id="291" r:id="rId11"/>
    <p:sldId id="292" r:id="rId12"/>
    <p:sldId id="293" r:id="rId13"/>
    <p:sldId id="294" r:id="rId14"/>
    <p:sldId id="295" r:id="rId15"/>
    <p:sldId id="296" r:id="rId16"/>
    <p:sldId id="297" r:id="rId17"/>
    <p:sldId id="298" r:id="rId18"/>
    <p:sldId id="299" r:id="rId19"/>
    <p:sldId id="300" r:id="rId20"/>
    <p:sldId id="301" r:id="rId21"/>
    <p:sldId id="302" r:id="rId22"/>
    <p:sldId id="304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4159" autoAdjust="0"/>
    <p:restoredTop sz="94660"/>
  </p:normalViewPr>
  <p:slideViewPr>
    <p:cSldViewPr>
      <p:cViewPr varScale="1">
        <p:scale>
          <a:sx n="73" d="100"/>
          <a:sy n="73" d="100"/>
        </p:scale>
        <p:origin x="63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00BF94-E7B1-4FFC-B95F-A05B15F7D596}" type="doc">
      <dgm:prSet loTypeId="urn:microsoft.com/office/officeart/2005/8/layout/radial5" loCatId="cycle" qsTypeId="urn:microsoft.com/office/officeart/2005/8/quickstyle/3d2" qsCatId="3D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B237D089-D678-4F48-BD6B-C8A6A05397A0}">
      <dgm:prSet phldrT="[Текст]" custT="1"/>
      <dgm:spPr/>
      <dgm:t>
        <a:bodyPr/>
        <a:lstStyle/>
        <a:p>
          <a:r>
            <a:rPr lang="ru-RU" sz="1600" dirty="0">
              <a:latin typeface="Times New Roman" pitchFamily="18" charset="0"/>
              <a:cs typeface="Times New Roman" pitchFamily="18" charset="0"/>
            </a:rPr>
            <a:t>Применение ИКТ в образовательном процессе</a:t>
          </a:r>
        </a:p>
        <a:p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6077D06A-454E-4FE0-8412-C01EA5A5ED9A}" type="parTrans" cxnId="{22A70354-B5C6-4650-B296-1CE492EC0289}">
      <dgm:prSet/>
      <dgm:spPr/>
      <dgm:t>
        <a:bodyPr/>
        <a:lstStyle/>
        <a:p>
          <a:endParaRPr lang="ru-RU"/>
        </a:p>
      </dgm:t>
    </dgm:pt>
    <dgm:pt modelId="{397EE905-345B-401E-A6D3-BBDABEDB9EA0}" type="sibTrans" cxnId="{22A70354-B5C6-4650-B296-1CE492EC0289}">
      <dgm:prSet/>
      <dgm:spPr/>
      <dgm:t>
        <a:bodyPr/>
        <a:lstStyle/>
        <a:p>
          <a:endParaRPr lang="ru-RU"/>
        </a:p>
      </dgm:t>
    </dgm:pt>
    <dgm:pt modelId="{3F30AA78-E92E-4EC6-9C8B-2684BD983AC6}">
      <dgm:prSet custT="1"/>
      <dgm:spPr/>
      <dgm:t>
        <a:bodyPr/>
        <a:lstStyle/>
        <a:p>
          <a:endParaRPr lang="ru-RU" sz="1400" dirty="0">
            <a:latin typeface="Times New Roman" pitchFamily="18" charset="0"/>
            <a:cs typeface="Times New Roman" pitchFamily="18" charset="0"/>
          </a:endParaRPr>
        </a:p>
        <a:p>
          <a:r>
            <a:rPr lang="ru-RU" sz="2000" dirty="0">
              <a:latin typeface="Times New Roman" pitchFamily="18" charset="0"/>
              <a:cs typeface="Times New Roman" pitchFamily="18" charset="0"/>
            </a:rPr>
            <a:t>Совместная деятельность с детьми</a:t>
          </a:r>
        </a:p>
        <a:p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AD3851BA-A937-4FFB-9414-48F710A43AF8}" type="parTrans" cxnId="{BFB4673E-E364-4CAB-93AB-375AEAED8E52}">
      <dgm:prSet/>
      <dgm:spPr/>
      <dgm:t>
        <a:bodyPr/>
        <a:lstStyle/>
        <a:p>
          <a:endParaRPr lang="ru-RU"/>
        </a:p>
      </dgm:t>
    </dgm:pt>
    <dgm:pt modelId="{A59D25C3-C017-44D4-8A74-052BFB00D85A}" type="sibTrans" cxnId="{BFB4673E-E364-4CAB-93AB-375AEAED8E52}">
      <dgm:prSet/>
      <dgm:spPr/>
      <dgm:t>
        <a:bodyPr/>
        <a:lstStyle/>
        <a:p>
          <a:endParaRPr lang="ru-RU"/>
        </a:p>
      </dgm:t>
    </dgm:pt>
    <dgm:pt modelId="{BB43B55D-67DB-4872-B7F8-826515A55047}">
      <dgm:prSet custT="1"/>
      <dgm:spPr/>
      <dgm:t>
        <a:bodyPr/>
        <a:lstStyle/>
        <a:p>
          <a:r>
            <a:rPr lang="ru-RU" sz="2000" dirty="0">
              <a:latin typeface="Times New Roman" pitchFamily="18" charset="0"/>
              <a:cs typeface="Times New Roman" pitchFamily="18" charset="0"/>
            </a:rPr>
            <a:t>Различные виды игр</a:t>
          </a:r>
        </a:p>
      </dgm:t>
    </dgm:pt>
    <dgm:pt modelId="{8B95C6FF-6094-4E10-92E8-CC47549A0E3C}" type="parTrans" cxnId="{B1CFD963-5ADB-48E1-8D8B-9CB79DB2E9C5}">
      <dgm:prSet/>
      <dgm:spPr/>
      <dgm:t>
        <a:bodyPr/>
        <a:lstStyle/>
        <a:p>
          <a:endParaRPr lang="ru-RU"/>
        </a:p>
      </dgm:t>
    </dgm:pt>
    <dgm:pt modelId="{974A81C5-6184-45A7-9E3E-3FB8995A3577}" type="sibTrans" cxnId="{B1CFD963-5ADB-48E1-8D8B-9CB79DB2E9C5}">
      <dgm:prSet/>
      <dgm:spPr/>
      <dgm:t>
        <a:bodyPr/>
        <a:lstStyle/>
        <a:p>
          <a:endParaRPr lang="ru-RU"/>
        </a:p>
      </dgm:t>
    </dgm:pt>
    <dgm:pt modelId="{76531DCB-F1C0-4699-822E-CE04DA9053A8}">
      <dgm:prSet custT="1"/>
      <dgm:spPr/>
      <dgm:t>
        <a:bodyPr/>
        <a:lstStyle/>
        <a:p>
          <a:endParaRPr lang="ru-RU" sz="1400" dirty="0">
            <a:latin typeface="Times New Roman" pitchFamily="18" charset="0"/>
            <a:cs typeface="Times New Roman" pitchFamily="18" charset="0"/>
          </a:endParaRPr>
        </a:p>
        <a:p>
          <a:r>
            <a: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Самостоятельная деятельность детей</a:t>
          </a:r>
        </a:p>
        <a:p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46B6310B-6FBF-4548-B090-678849A12C6D}" type="parTrans" cxnId="{69DF4E13-FFFE-4A02-9A32-5A7D23E8C5EF}">
      <dgm:prSet/>
      <dgm:spPr/>
      <dgm:t>
        <a:bodyPr/>
        <a:lstStyle/>
        <a:p>
          <a:endParaRPr lang="ru-RU"/>
        </a:p>
      </dgm:t>
    </dgm:pt>
    <dgm:pt modelId="{95B6F458-76AD-4F4B-B6E7-144F5427A98D}" type="sibTrans" cxnId="{69DF4E13-FFFE-4A02-9A32-5A7D23E8C5EF}">
      <dgm:prSet/>
      <dgm:spPr/>
      <dgm:t>
        <a:bodyPr/>
        <a:lstStyle/>
        <a:p>
          <a:endParaRPr lang="ru-RU"/>
        </a:p>
      </dgm:t>
    </dgm:pt>
    <dgm:pt modelId="{9207BBA0-6383-4E28-92A0-06D70E84140D}">
      <dgm:prSet/>
      <dgm:spPr/>
      <dgm:t>
        <a:bodyPr/>
        <a:lstStyle/>
        <a:p>
          <a:endParaRPr lang="ru-RU"/>
        </a:p>
      </dgm:t>
    </dgm:pt>
    <dgm:pt modelId="{CCF59773-0642-42C0-9BF7-1A195E38E17D}" type="parTrans" cxnId="{D6A04128-61B3-4454-8FBA-662DB8B89E03}">
      <dgm:prSet/>
      <dgm:spPr/>
      <dgm:t>
        <a:bodyPr/>
        <a:lstStyle/>
        <a:p>
          <a:endParaRPr lang="ru-RU"/>
        </a:p>
      </dgm:t>
    </dgm:pt>
    <dgm:pt modelId="{CC30DF58-E3D2-412F-AF05-8B0B0699EEBC}" type="sibTrans" cxnId="{D6A04128-61B3-4454-8FBA-662DB8B89E03}">
      <dgm:prSet/>
      <dgm:spPr/>
      <dgm:t>
        <a:bodyPr/>
        <a:lstStyle/>
        <a:p>
          <a:endParaRPr lang="ru-RU"/>
        </a:p>
      </dgm:t>
    </dgm:pt>
    <dgm:pt modelId="{5BF36809-CE6E-4B89-B17A-F52BDCF03C29}" type="pres">
      <dgm:prSet presAssocID="{8C00BF94-E7B1-4FFC-B95F-A05B15F7D596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8D4FA2F5-0CA7-40B0-B659-5C059A6BC1C6}" type="pres">
      <dgm:prSet presAssocID="{B237D089-D678-4F48-BD6B-C8A6A05397A0}" presName="centerShape" presStyleLbl="node0" presStyleIdx="0" presStyleCnt="1" custScaleX="178648" custScaleY="124165"/>
      <dgm:spPr/>
    </dgm:pt>
    <dgm:pt modelId="{0E316297-4405-49CA-B074-9BE962C4ACA9}" type="pres">
      <dgm:prSet presAssocID="{46B6310B-6FBF-4548-B090-678849A12C6D}" presName="parTrans" presStyleLbl="sibTrans2D1" presStyleIdx="0" presStyleCnt="3"/>
      <dgm:spPr/>
    </dgm:pt>
    <dgm:pt modelId="{24652B2D-60D7-4B63-8AEB-BCB4FD1BA9FC}" type="pres">
      <dgm:prSet presAssocID="{46B6310B-6FBF-4548-B090-678849A12C6D}" presName="connectorText" presStyleLbl="sibTrans2D1" presStyleIdx="0" presStyleCnt="3"/>
      <dgm:spPr/>
    </dgm:pt>
    <dgm:pt modelId="{F025E747-862C-416F-97F8-6D6116AF4261}" type="pres">
      <dgm:prSet presAssocID="{76531DCB-F1C0-4699-822E-CE04DA9053A8}" presName="node" presStyleLbl="node1" presStyleIdx="0" presStyleCnt="3" custScaleX="143263">
        <dgm:presLayoutVars>
          <dgm:bulletEnabled val="1"/>
        </dgm:presLayoutVars>
      </dgm:prSet>
      <dgm:spPr/>
    </dgm:pt>
    <dgm:pt modelId="{D5ED894E-D6E7-4C15-AD54-5DBD16D8528A}" type="pres">
      <dgm:prSet presAssocID="{8B95C6FF-6094-4E10-92E8-CC47549A0E3C}" presName="parTrans" presStyleLbl="sibTrans2D1" presStyleIdx="1" presStyleCnt="3"/>
      <dgm:spPr/>
    </dgm:pt>
    <dgm:pt modelId="{0509DAD7-95F6-427E-9B86-45B9FAED6662}" type="pres">
      <dgm:prSet presAssocID="{8B95C6FF-6094-4E10-92E8-CC47549A0E3C}" presName="connectorText" presStyleLbl="sibTrans2D1" presStyleIdx="1" presStyleCnt="3"/>
      <dgm:spPr/>
    </dgm:pt>
    <dgm:pt modelId="{99EBD651-1F96-475D-91BD-65F3660CEC65}" type="pres">
      <dgm:prSet presAssocID="{BB43B55D-67DB-4872-B7F8-826515A55047}" presName="node" presStyleLbl="node1" presStyleIdx="1" presStyleCnt="3" custScaleX="120703" custRadScaleRad="126706" custRadScaleInc="-11873">
        <dgm:presLayoutVars>
          <dgm:bulletEnabled val="1"/>
        </dgm:presLayoutVars>
      </dgm:prSet>
      <dgm:spPr/>
    </dgm:pt>
    <dgm:pt modelId="{CBC5DE9F-5AC5-459A-8B01-2F4FDF663E32}" type="pres">
      <dgm:prSet presAssocID="{AD3851BA-A937-4FFB-9414-48F710A43AF8}" presName="parTrans" presStyleLbl="sibTrans2D1" presStyleIdx="2" presStyleCnt="3"/>
      <dgm:spPr/>
    </dgm:pt>
    <dgm:pt modelId="{F2E9F006-42FC-43E5-8E2A-1D2AEFC56D70}" type="pres">
      <dgm:prSet presAssocID="{AD3851BA-A937-4FFB-9414-48F710A43AF8}" presName="connectorText" presStyleLbl="sibTrans2D1" presStyleIdx="2" presStyleCnt="3"/>
      <dgm:spPr/>
    </dgm:pt>
    <dgm:pt modelId="{544DE39C-86E0-4BF7-8625-42C1771CABAA}" type="pres">
      <dgm:prSet presAssocID="{3F30AA78-E92E-4EC6-9C8B-2684BD983AC6}" presName="node" presStyleLbl="node1" presStyleIdx="2" presStyleCnt="3" custScaleX="135007" custScaleY="82104" custRadScaleRad="126177" custRadScaleInc="23140">
        <dgm:presLayoutVars>
          <dgm:bulletEnabled val="1"/>
        </dgm:presLayoutVars>
      </dgm:prSet>
      <dgm:spPr/>
    </dgm:pt>
  </dgm:ptLst>
  <dgm:cxnLst>
    <dgm:cxn modelId="{69DF4E13-FFFE-4A02-9A32-5A7D23E8C5EF}" srcId="{B237D089-D678-4F48-BD6B-C8A6A05397A0}" destId="{76531DCB-F1C0-4699-822E-CE04DA9053A8}" srcOrd="0" destOrd="0" parTransId="{46B6310B-6FBF-4548-B090-678849A12C6D}" sibTransId="{95B6F458-76AD-4F4B-B6E7-144F5427A98D}"/>
    <dgm:cxn modelId="{118C3C1F-38D7-419D-8C49-86B8566B53BE}" type="presOf" srcId="{76531DCB-F1C0-4699-822E-CE04DA9053A8}" destId="{F025E747-862C-416F-97F8-6D6116AF4261}" srcOrd="0" destOrd="0" presId="urn:microsoft.com/office/officeart/2005/8/layout/radial5"/>
    <dgm:cxn modelId="{D6A04128-61B3-4454-8FBA-662DB8B89E03}" srcId="{8C00BF94-E7B1-4FFC-B95F-A05B15F7D596}" destId="{9207BBA0-6383-4E28-92A0-06D70E84140D}" srcOrd="1" destOrd="0" parTransId="{CCF59773-0642-42C0-9BF7-1A195E38E17D}" sibTransId="{CC30DF58-E3D2-412F-AF05-8B0B0699EEBC}"/>
    <dgm:cxn modelId="{BFB4673E-E364-4CAB-93AB-375AEAED8E52}" srcId="{B237D089-D678-4F48-BD6B-C8A6A05397A0}" destId="{3F30AA78-E92E-4EC6-9C8B-2684BD983AC6}" srcOrd="2" destOrd="0" parTransId="{AD3851BA-A937-4FFB-9414-48F710A43AF8}" sibTransId="{A59D25C3-C017-44D4-8A74-052BFB00D85A}"/>
    <dgm:cxn modelId="{B1CFD963-5ADB-48E1-8D8B-9CB79DB2E9C5}" srcId="{B237D089-D678-4F48-BD6B-C8A6A05397A0}" destId="{BB43B55D-67DB-4872-B7F8-826515A55047}" srcOrd="1" destOrd="0" parTransId="{8B95C6FF-6094-4E10-92E8-CC47549A0E3C}" sibTransId="{974A81C5-6184-45A7-9E3E-3FB8995A3577}"/>
    <dgm:cxn modelId="{22A70354-B5C6-4650-B296-1CE492EC0289}" srcId="{8C00BF94-E7B1-4FFC-B95F-A05B15F7D596}" destId="{B237D089-D678-4F48-BD6B-C8A6A05397A0}" srcOrd="0" destOrd="0" parTransId="{6077D06A-454E-4FE0-8412-C01EA5A5ED9A}" sibTransId="{397EE905-345B-401E-A6D3-BBDABEDB9EA0}"/>
    <dgm:cxn modelId="{F821DA85-9818-444E-80A7-527857AC9CDD}" type="presOf" srcId="{8C00BF94-E7B1-4FFC-B95F-A05B15F7D596}" destId="{5BF36809-CE6E-4B89-B17A-F52BDCF03C29}" srcOrd="0" destOrd="0" presId="urn:microsoft.com/office/officeart/2005/8/layout/radial5"/>
    <dgm:cxn modelId="{F58B719B-BA09-4406-97C7-4F6F0A9A9C0D}" type="presOf" srcId="{8B95C6FF-6094-4E10-92E8-CC47549A0E3C}" destId="{0509DAD7-95F6-427E-9B86-45B9FAED6662}" srcOrd="1" destOrd="0" presId="urn:microsoft.com/office/officeart/2005/8/layout/radial5"/>
    <dgm:cxn modelId="{3BF51D9F-9EC8-413C-B3F3-DFFBC7B38501}" type="presOf" srcId="{AD3851BA-A937-4FFB-9414-48F710A43AF8}" destId="{F2E9F006-42FC-43E5-8E2A-1D2AEFC56D70}" srcOrd="1" destOrd="0" presId="urn:microsoft.com/office/officeart/2005/8/layout/radial5"/>
    <dgm:cxn modelId="{3DA4AC9F-70FE-4889-B126-1C1D6726C964}" type="presOf" srcId="{AD3851BA-A937-4FFB-9414-48F710A43AF8}" destId="{CBC5DE9F-5AC5-459A-8B01-2F4FDF663E32}" srcOrd="0" destOrd="0" presId="urn:microsoft.com/office/officeart/2005/8/layout/radial5"/>
    <dgm:cxn modelId="{5BDAEEA1-403D-4BF1-8956-E8B559E72E55}" type="presOf" srcId="{46B6310B-6FBF-4548-B090-678849A12C6D}" destId="{0E316297-4405-49CA-B074-9BE962C4ACA9}" srcOrd="0" destOrd="0" presId="urn:microsoft.com/office/officeart/2005/8/layout/radial5"/>
    <dgm:cxn modelId="{17BEADC2-3217-49EC-B2D6-9BD9217CEAF6}" type="presOf" srcId="{46B6310B-6FBF-4548-B090-678849A12C6D}" destId="{24652B2D-60D7-4B63-8AEB-BCB4FD1BA9FC}" srcOrd="1" destOrd="0" presId="urn:microsoft.com/office/officeart/2005/8/layout/radial5"/>
    <dgm:cxn modelId="{4521B7CA-1994-46DD-AE89-5A75D800C3BF}" type="presOf" srcId="{B237D089-D678-4F48-BD6B-C8A6A05397A0}" destId="{8D4FA2F5-0CA7-40B0-B659-5C059A6BC1C6}" srcOrd="0" destOrd="0" presId="urn:microsoft.com/office/officeart/2005/8/layout/radial5"/>
    <dgm:cxn modelId="{067DB9EC-E431-4E3F-9D5B-B4580EC4500B}" type="presOf" srcId="{8B95C6FF-6094-4E10-92E8-CC47549A0E3C}" destId="{D5ED894E-D6E7-4C15-AD54-5DBD16D8528A}" srcOrd="0" destOrd="0" presId="urn:microsoft.com/office/officeart/2005/8/layout/radial5"/>
    <dgm:cxn modelId="{43AEBAEC-53A9-4ADD-B8D3-540723F879B2}" type="presOf" srcId="{3F30AA78-E92E-4EC6-9C8B-2684BD983AC6}" destId="{544DE39C-86E0-4BF7-8625-42C1771CABAA}" srcOrd="0" destOrd="0" presId="urn:microsoft.com/office/officeart/2005/8/layout/radial5"/>
    <dgm:cxn modelId="{D41EEDF3-4E9D-4545-88D3-4031FD8F6692}" type="presOf" srcId="{BB43B55D-67DB-4872-B7F8-826515A55047}" destId="{99EBD651-1F96-475D-91BD-65F3660CEC65}" srcOrd="0" destOrd="0" presId="urn:microsoft.com/office/officeart/2005/8/layout/radial5"/>
    <dgm:cxn modelId="{399D0FDD-C479-408B-B97F-A79D4DC34BF3}" type="presParOf" srcId="{5BF36809-CE6E-4B89-B17A-F52BDCF03C29}" destId="{8D4FA2F5-0CA7-40B0-B659-5C059A6BC1C6}" srcOrd="0" destOrd="0" presId="urn:microsoft.com/office/officeart/2005/8/layout/radial5"/>
    <dgm:cxn modelId="{20048BF2-1ECF-478C-BA3F-858C71FE46B1}" type="presParOf" srcId="{5BF36809-CE6E-4B89-B17A-F52BDCF03C29}" destId="{0E316297-4405-49CA-B074-9BE962C4ACA9}" srcOrd="1" destOrd="0" presId="urn:microsoft.com/office/officeart/2005/8/layout/radial5"/>
    <dgm:cxn modelId="{BA039FBF-896C-40E2-A31B-4369C7A26E31}" type="presParOf" srcId="{0E316297-4405-49CA-B074-9BE962C4ACA9}" destId="{24652B2D-60D7-4B63-8AEB-BCB4FD1BA9FC}" srcOrd="0" destOrd="0" presId="urn:microsoft.com/office/officeart/2005/8/layout/radial5"/>
    <dgm:cxn modelId="{5E5D5D82-89FB-4DFE-85F0-A89B71AC36E1}" type="presParOf" srcId="{5BF36809-CE6E-4B89-B17A-F52BDCF03C29}" destId="{F025E747-862C-416F-97F8-6D6116AF4261}" srcOrd="2" destOrd="0" presId="urn:microsoft.com/office/officeart/2005/8/layout/radial5"/>
    <dgm:cxn modelId="{C7710C95-2A72-46A9-A5C9-AA0F3BD86627}" type="presParOf" srcId="{5BF36809-CE6E-4B89-B17A-F52BDCF03C29}" destId="{D5ED894E-D6E7-4C15-AD54-5DBD16D8528A}" srcOrd="3" destOrd="0" presId="urn:microsoft.com/office/officeart/2005/8/layout/radial5"/>
    <dgm:cxn modelId="{ADE51061-19BC-4495-9701-3712A86683FC}" type="presParOf" srcId="{D5ED894E-D6E7-4C15-AD54-5DBD16D8528A}" destId="{0509DAD7-95F6-427E-9B86-45B9FAED6662}" srcOrd="0" destOrd="0" presId="urn:microsoft.com/office/officeart/2005/8/layout/radial5"/>
    <dgm:cxn modelId="{7FB0D608-6FAB-488C-B44E-7F0735995B6A}" type="presParOf" srcId="{5BF36809-CE6E-4B89-B17A-F52BDCF03C29}" destId="{99EBD651-1F96-475D-91BD-65F3660CEC65}" srcOrd="4" destOrd="0" presId="urn:microsoft.com/office/officeart/2005/8/layout/radial5"/>
    <dgm:cxn modelId="{3E6A97C8-F27E-498F-B2BC-DBC48F5F2B79}" type="presParOf" srcId="{5BF36809-CE6E-4B89-B17A-F52BDCF03C29}" destId="{CBC5DE9F-5AC5-459A-8B01-2F4FDF663E32}" srcOrd="5" destOrd="0" presId="urn:microsoft.com/office/officeart/2005/8/layout/radial5"/>
    <dgm:cxn modelId="{5DD51F31-A58F-4ABE-90A4-3D98A1672689}" type="presParOf" srcId="{CBC5DE9F-5AC5-459A-8B01-2F4FDF663E32}" destId="{F2E9F006-42FC-43E5-8E2A-1D2AEFC56D70}" srcOrd="0" destOrd="0" presId="urn:microsoft.com/office/officeart/2005/8/layout/radial5"/>
    <dgm:cxn modelId="{AC9DE28A-019A-4A9D-A45D-CF551E96B1AB}" type="presParOf" srcId="{5BF36809-CE6E-4B89-B17A-F52BDCF03C29}" destId="{544DE39C-86E0-4BF7-8625-42C1771CABAA}" srcOrd="6" destOrd="0" presId="urn:microsoft.com/office/officeart/2005/8/layout/radial5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4C9C411-B2C6-4E3C-8C46-4999909DC145}" type="doc">
      <dgm:prSet loTypeId="urn:microsoft.com/office/officeart/2005/8/layout/vList4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F5ACDBA-DEE5-4BB2-8E98-3C2806499C57}">
      <dgm:prSet phldrT="[Текст]"/>
      <dgm:spPr/>
      <dgm:t>
        <a:bodyPr/>
        <a:lstStyle/>
        <a:p>
          <a:r>
            <a:rPr lang="ru-RU" dirty="0" err="1"/>
            <a:t>мультимедийные</a:t>
          </a:r>
          <a:r>
            <a:rPr lang="ru-RU" dirty="0"/>
            <a:t> презентации</a:t>
          </a:r>
        </a:p>
      </dgm:t>
    </dgm:pt>
    <dgm:pt modelId="{9A3F2020-C68F-40BD-8267-5FA5B8C9D8AD}" type="parTrans" cxnId="{C01DF7CD-3366-413E-ABE1-E522440669DE}">
      <dgm:prSet/>
      <dgm:spPr/>
      <dgm:t>
        <a:bodyPr/>
        <a:lstStyle/>
        <a:p>
          <a:endParaRPr lang="ru-RU"/>
        </a:p>
      </dgm:t>
    </dgm:pt>
    <dgm:pt modelId="{98BD7EB8-AC27-454C-BCF6-DD20926DDE2C}" type="sibTrans" cxnId="{C01DF7CD-3366-413E-ABE1-E522440669DE}">
      <dgm:prSet/>
      <dgm:spPr/>
      <dgm:t>
        <a:bodyPr/>
        <a:lstStyle/>
        <a:p>
          <a:endParaRPr lang="ru-RU"/>
        </a:p>
      </dgm:t>
    </dgm:pt>
    <dgm:pt modelId="{216B2564-BD28-4241-B956-929884226ACF}">
      <dgm:prSet phldrT="[Текст]"/>
      <dgm:spPr/>
      <dgm:t>
        <a:bodyPr/>
        <a:lstStyle/>
        <a:p>
          <a:r>
            <a:rPr lang="ru-RU" b="1" i="0" dirty="0"/>
            <a:t>компьютерные презентации в программе </a:t>
          </a:r>
          <a:r>
            <a:rPr lang="ru-RU" b="1" i="0" dirty="0" err="1"/>
            <a:t>Power</a:t>
          </a:r>
          <a:r>
            <a:rPr lang="ru-RU" b="1" i="0" dirty="0"/>
            <a:t> </a:t>
          </a:r>
          <a:r>
            <a:rPr lang="ru-RU" b="1" i="0" dirty="0" err="1"/>
            <a:t>Point</a:t>
          </a:r>
          <a:endParaRPr lang="ru-RU" dirty="0"/>
        </a:p>
      </dgm:t>
    </dgm:pt>
    <dgm:pt modelId="{A31A277A-724D-4658-9C59-125A70ED8572}" type="parTrans" cxnId="{4AEBF80E-441C-42A7-945E-FEC39A29FA39}">
      <dgm:prSet/>
      <dgm:spPr/>
      <dgm:t>
        <a:bodyPr/>
        <a:lstStyle/>
        <a:p>
          <a:endParaRPr lang="ru-RU"/>
        </a:p>
      </dgm:t>
    </dgm:pt>
    <dgm:pt modelId="{38C75FEB-016E-49D1-8B0D-C37194ADE401}" type="sibTrans" cxnId="{4AEBF80E-441C-42A7-945E-FEC39A29FA39}">
      <dgm:prSet/>
      <dgm:spPr/>
      <dgm:t>
        <a:bodyPr/>
        <a:lstStyle/>
        <a:p>
          <a:endParaRPr lang="ru-RU"/>
        </a:p>
      </dgm:t>
    </dgm:pt>
    <dgm:pt modelId="{933D2F14-632B-4BB6-80B5-C597AF58C140}">
      <dgm:prSet phldrT="[Текст]"/>
      <dgm:spPr/>
      <dgm:t>
        <a:bodyPr/>
        <a:lstStyle/>
        <a:p>
          <a:r>
            <a:rPr lang="ru-RU" dirty="0"/>
            <a:t>обучающие мультфильмы</a:t>
          </a:r>
        </a:p>
      </dgm:t>
    </dgm:pt>
    <dgm:pt modelId="{8D412B4B-0979-484C-B867-DF3AFBD24C05}" type="parTrans" cxnId="{9EFF3A26-097A-4249-ABF7-DA423A73860F}">
      <dgm:prSet/>
      <dgm:spPr/>
      <dgm:t>
        <a:bodyPr/>
        <a:lstStyle/>
        <a:p>
          <a:endParaRPr lang="ru-RU"/>
        </a:p>
      </dgm:t>
    </dgm:pt>
    <dgm:pt modelId="{DEEDD6A4-0D8E-4A57-8952-625DDC8608CE}" type="sibTrans" cxnId="{9EFF3A26-097A-4249-ABF7-DA423A73860F}">
      <dgm:prSet/>
      <dgm:spPr/>
      <dgm:t>
        <a:bodyPr/>
        <a:lstStyle/>
        <a:p>
          <a:endParaRPr lang="ru-RU"/>
        </a:p>
      </dgm:t>
    </dgm:pt>
    <dgm:pt modelId="{10922F64-0272-41A8-BA24-C13544CE9A06}">
      <dgm:prSet phldrT="[Текст]"/>
      <dgm:spPr/>
      <dgm:t>
        <a:bodyPr/>
        <a:lstStyle/>
        <a:p>
          <a:r>
            <a:rPr lang="ru-RU" b="1" i="0" dirty="0"/>
            <a:t>программа </a:t>
          </a:r>
          <a:r>
            <a:rPr lang="en-US" b="1" i="0" dirty="0"/>
            <a:t>Windows Media</a:t>
          </a:r>
          <a:endParaRPr lang="ru-RU" dirty="0"/>
        </a:p>
      </dgm:t>
    </dgm:pt>
    <dgm:pt modelId="{D2CF5066-5552-4A97-8F36-A160D4BBB2AD}" type="parTrans" cxnId="{E4EF5E8E-9EA6-4A15-96CE-BCF4F5CC09EC}">
      <dgm:prSet/>
      <dgm:spPr/>
      <dgm:t>
        <a:bodyPr/>
        <a:lstStyle/>
        <a:p>
          <a:endParaRPr lang="ru-RU"/>
        </a:p>
      </dgm:t>
    </dgm:pt>
    <dgm:pt modelId="{82402902-C00E-48D5-B440-14619DF55D2C}" type="sibTrans" cxnId="{E4EF5E8E-9EA6-4A15-96CE-BCF4F5CC09EC}">
      <dgm:prSet/>
      <dgm:spPr/>
      <dgm:t>
        <a:bodyPr/>
        <a:lstStyle/>
        <a:p>
          <a:endParaRPr lang="ru-RU"/>
        </a:p>
      </dgm:t>
    </dgm:pt>
    <dgm:pt modelId="{D9763A69-3216-405A-844F-D307E35F44A2}">
      <dgm:prSet phldrT="[Текст]"/>
      <dgm:spPr/>
      <dgm:t>
        <a:bodyPr/>
        <a:lstStyle/>
        <a:p>
          <a:r>
            <a:rPr lang="ru-RU" dirty="0"/>
            <a:t>решение проблемных дорожных ситуаций</a:t>
          </a:r>
        </a:p>
      </dgm:t>
    </dgm:pt>
    <dgm:pt modelId="{F53B8939-0567-4423-AF89-488C9DD09AAF}" type="parTrans" cxnId="{DA10EF7C-878C-4438-B5A1-B879540C98A5}">
      <dgm:prSet/>
      <dgm:spPr/>
      <dgm:t>
        <a:bodyPr/>
        <a:lstStyle/>
        <a:p>
          <a:endParaRPr lang="ru-RU"/>
        </a:p>
      </dgm:t>
    </dgm:pt>
    <dgm:pt modelId="{5A579933-2D69-44D6-883E-EB199EFDA8D5}" type="sibTrans" cxnId="{DA10EF7C-878C-4438-B5A1-B879540C98A5}">
      <dgm:prSet/>
      <dgm:spPr/>
      <dgm:t>
        <a:bodyPr/>
        <a:lstStyle/>
        <a:p>
          <a:endParaRPr lang="ru-RU"/>
        </a:p>
      </dgm:t>
    </dgm:pt>
    <dgm:pt modelId="{0E353A24-6429-4D8C-8BF3-4C59126B196D}">
      <dgm:prSet phldrT="[Текст]"/>
      <dgm:spPr/>
      <dgm:t>
        <a:bodyPr/>
        <a:lstStyle/>
        <a:p>
          <a:r>
            <a:rPr lang="ru-RU" b="1" i="0" dirty="0"/>
            <a:t>программа </a:t>
          </a:r>
          <a:r>
            <a:rPr lang="en-US" b="1" i="0" dirty="0"/>
            <a:t>Microsoft Word</a:t>
          </a:r>
          <a:endParaRPr lang="ru-RU" dirty="0"/>
        </a:p>
      </dgm:t>
    </dgm:pt>
    <dgm:pt modelId="{FC437191-8575-4EF8-B730-4F61D25C547C}" type="parTrans" cxnId="{C5BDE679-FF56-439F-BB69-7A5DE3A9F42F}">
      <dgm:prSet/>
      <dgm:spPr/>
      <dgm:t>
        <a:bodyPr/>
        <a:lstStyle/>
        <a:p>
          <a:endParaRPr lang="ru-RU"/>
        </a:p>
      </dgm:t>
    </dgm:pt>
    <dgm:pt modelId="{B31FBAA7-3B20-4332-84D5-E204C03C77D6}" type="sibTrans" cxnId="{C5BDE679-FF56-439F-BB69-7A5DE3A9F42F}">
      <dgm:prSet/>
      <dgm:spPr/>
      <dgm:t>
        <a:bodyPr/>
        <a:lstStyle/>
        <a:p>
          <a:endParaRPr lang="ru-RU"/>
        </a:p>
      </dgm:t>
    </dgm:pt>
    <dgm:pt modelId="{6D83EF62-5C39-4698-BCE5-B337CE0A6158}">
      <dgm:prSet custT="1"/>
      <dgm:spPr/>
      <dgm:t>
        <a:bodyPr/>
        <a:lstStyle/>
        <a:p>
          <a:r>
            <a:rPr lang="ru-RU" sz="2300" b="1" i="0" dirty="0"/>
            <a:t>Разгадывание кроссвордов и ребусов                                                     - </a:t>
          </a:r>
          <a:r>
            <a:rPr lang="ru-RU" sz="1800" b="1" i="0" dirty="0"/>
            <a:t>программа </a:t>
          </a:r>
          <a:r>
            <a:rPr lang="en-US" sz="1800" b="1" i="0" dirty="0"/>
            <a:t>Microsoft Excel</a:t>
          </a:r>
          <a:endParaRPr lang="ru-RU" sz="1800" dirty="0"/>
        </a:p>
      </dgm:t>
    </dgm:pt>
    <dgm:pt modelId="{F03D17E5-57CF-41A5-94A4-74851E94AEDA}" type="parTrans" cxnId="{2436EE1D-7F9D-4274-893E-35DF652621F5}">
      <dgm:prSet/>
      <dgm:spPr/>
      <dgm:t>
        <a:bodyPr/>
        <a:lstStyle/>
        <a:p>
          <a:endParaRPr lang="ru-RU"/>
        </a:p>
      </dgm:t>
    </dgm:pt>
    <dgm:pt modelId="{3209D895-5D55-4F7A-BD45-4F9793DF14BA}" type="sibTrans" cxnId="{2436EE1D-7F9D-4274-893E-35DF652621F5}">
      <dgm:prSet/>
      <dgm:spPr/>
      <dgm:t>
        <a:bodyPr/>
        <a:lstStyle/>
        <a:p>
          <a:endParaRPr lang="ru-RU"/>
        </a:p>
      </dgm:t>
    </dgm:pt>
    <dgm:pt modelId="{EA02D363-6FFF-412D-9162-D676AF7E565C}">
      <dgm:prSet custT="1"/>
      <dgm:spPr/>
      <dgm:t>
        <a:bodyPr/>
        <a:lstStyle/>
        <a:p>
          <a:r>
            <a:rPr lang="ru-RU" sz="2300" b="0" i="0" dirty="0"/>
            <a:t>разнообразные </a:t>
          </a:r>
          <a:r>
            <a:rPr lang="ru-RU" sz="2300" b="1" i="0" dirty="0"/>
            <a:t>дидактические игры</a:t>
          </a:r>
        </a:p>
        <a:p>
          <a:r>
            <a:rPr lang="ru-RU" sz="2300" b="1" i="0" dirty="0"/>
            <a:t> - </a:t>
          </a:r>
          <a:r>
            <a:rPr lang="ru-RU" sz="1800" b="1" i="0" dirty="0"/>
            <a:t>программа </a:t>
          </a:r>
          <a:r>
            <a:rPr lang="ru-RU" sz="1800" b="1" i="0" dirty="0" err="1"/>
            <a:t>Microsoft</a:t>
          </a:r>
          <a:r>
            <a:rPr lang="ru-RU" sz="1800" b="1" i="0" dirty="0"/>
            <a:t> </a:t>
          </a:r>
          <a:r>
            <a:rPr lang="ru-RU" sz="1800" b="1" i="0" dirty="0" err="1"/>
            <a:t>Word</a:t>
          </a:r>
          <a:r>
            <a:rPr lang="ru-RU" sz="1800" b="0" i="0" dirty="0"/>
            <a:t>.</a:t>
          </a:r>
          <a:endParaRPr lang="ru-RU" sz="1800" dirty="0"/>
        </a:p>
      </dgm:t>
    </dgm:pt>
    <dgm:pt modelId="{29A54D28-A9FB-4EEC-9040-21400FDC6211}" type="parTrans" cxnId="{37D63301-2AD1-486A-AB41-40BDFD9C9854}">
      <dgm:prSet/>
      <dgm:spPr/>
      <dgm:t>
        <a:bodyPr/>
        <a:lstStyle/>
        <a:p>
          <a:endParaRPr lang="ru-RU"/>
        </a:p>
      </dgm:t>
    </dgm:pt>
    <dgm:pt modelId="{0A173321-8CAB-4A09-BAA0-6C4B7E6A171A}" type="sibTrans" cxnId="{37D63301-2AD1-486A-AB41-40BDFD9C9854}">
      <dgm:prSet/>
      <dgm:spPr/>
      <dgm:t>
        <a:bodyPr/>
        <a:lstStyle/>
        <a:p>
          <a:endParaRPr lang="ru-RU"/>
        </a:p>
      </dgm:t>
    </dgm:pt>
    <dgm:pt modelId="{17CF82B5-89AD-4077-8F79-13541A30B734}">
      <dgm:prSet custT="1"/>
      <dgm:spPr/>
      <dgm:t>
        <a:bodyPr/>
        <a:lstStyle/>
        <a:p>
          <a:r>
            <a:rPr lang="ru-RU" sz="2300" dirty="0"/>
            <a:t>восприятие художественно – музыкального слова                                 -</a:t>
          </a:r>
          <a:r>
            <a:rPr lang="ru-RU" sz="1800" b="1" i="0" dirty="0"/>
            <a:t>проигрыватель </a:t>
          </a:r>
          <a:r>
            <a:rPr lang="en-US" sz="1800" b="1" i="0" dirty="0"/>
            <a:t>Windows Media</a:t>
          </a:r>
          <a:r>
            <a:rPr lang="ru-RU" sz="1800" dirty="0"/>
            <a:t>         </a:t>
          </a:r>
        </a:p>
      </dgm:t>
    </dgm:pt>
    <dgm:pt modelId="{6AA431D1-142D-4DAF-A391-D61F7FCD9B0B}" type="parTrans" cxnId="{A912A755-DDB8-47A8-B820-CB9E6EAD65E1}">
      <dgm:prSet/>
      <dgm:spPr/>
      <dgm:t>
        <a:bodyPr/>
        <a:lstStyle/>
        <a:p>
          <a:endParaRPr lang="ru-RU"/>
        </a:p>
      </dgm:t>
    </dgm:pt>
    <dgm:pt modelId="{B33073D7-F844-4A14-9EE0-41807FFCE424}" type="sibTrans" cxnId="{A912A755-DDB8-47A8-B820-CB9E6EAD65E1}">
      <dgm:prSet/>
      <dgm:spPr/>
      <dgm:t>
        <a:bodyPr/>
        <a:lstStyle/>
        <a:p>
          <a:endParaRPr lang="ru-RU"/>
        </a:p>
      </dgm:t>
    </dgm:pt>
    <dgm:pt modelId="{51A9B017-2150-4ABC-A6E6-20D226E82AC7}" type="pres">
      <dgm:prSet presAssocID="{E4C9C411-B2C6-4E3C-8C46-4999909DC145}" presName="linear" presStyleCnt="0">
        <dgm:presLayoutVars>
          <dgm:dir/>
          <dgm:resizeHandles val="exact"/>
        </dgm:presLayoutVars>
      </dgm:prSet>
      <dgm:spPr/>
    </dgm:pt>
    <dgm:pt modelId="{E14CEC15-F734-47DD-98DA-45DE524A63B0}" type="pres">
      <dgm:prSet presAssocID="{CF5ACDBA-DEE5-4BB2-8E98-3C2806499C57}" presName="comp" presStyleCnt="0"/>
      <dgm:spPr/>
    </dgm:pt>
    <dgm:pt modelId="{8097DDD4-8365-4371-816B-92E69E7C7DED}" type="pres">
      <dgm:prSet presAssocID="{CF5ACDBA-DEE5-4BB2-8E98-3C2806499C57}" presName="box" presStyleLbl="node1" presStyleIdx="0" presStyleCnt="6"/>
      <dgm:spPr/>
    </dgm:pt>
    <dgm:pt modelId="{C8A64A42-334B-490E-BA95-58388144709C}" type="pres">
      <dgm:prSet presAssocID="{CF5ACDBA-DEE5-4BB2-8E98-3C2806499C57}" presName="img" presStyleLbl="fgImgPlace1" presStyleIdx="0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E5068DF-EDEE-4500-B5E5-577292412F5A}" type="pres">
      <dgm:prSet presAssocID="{CF5ACDBA-DEE5-4BB2-8E98-3C2806499C57}" presName="text" presStyleLbl="node1" presStyleIdx="0" presStyleCnt="6">
        <dgm:presLayoutVars>
          <dgm:bulletEnabled val="1"/>
        </dgm:presLayoutVars>
      </dgm:prSet>
      <dgm:spPr/>
    </dgm:pt>
    <dgm:pt modelId="{28B10BEA-3EF2-4806-B61A-FB56E61DA957}" type="pres">
      <dgm:prSet presAssocID="{98BD7EB8-AC27-454C-BCF6-DD20926DDE2C}" presName="spacer" presStyleCnt="0"/>
      <dgm:spPr/>
    </dgm:pt>
    <dgm:pt modelId="{D2B7FEDD-F008-4513-835A-D31F6A8B61E4}" type="pres">
      <dgm:prSet presAssocID="{933D2F14-632B-4BB6-80B5-C597AF58C140}" presName="comp" presStyleCnt="0"/>
      <dgm:spPr/>
    </dgm:pt>
    <dgm:pt modelId="{AAAAEFE4-6DC2-4257-B7CA-56C18A9613D4}" type="pres">
      <dgm:prSet presAssocID="{933D2F14-632B-4BB6-80B5-C597AF58C140}" presName="box" presStyleLbl="node1" presStyleIdx="1" presStyleCnt="6"/>
      <dgm:spPr/>
    </dgm:pt>
    <dgm:pt modelId="{0664925E-72B7-44AA-99C1-88870A13E54E}" type="pres">
      <dgm:prSet presAssocID="{933D2F14-632B-4BB6-80B5-C597AF58C140}" presName="img" presStyleLbl="fgImgPlace1" presStyleIdx="1" presStyleCnt="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C8406CC0-8425-40D1-9A09-EA65143B0535}" type="pres">
      <dgm:prSet presAssocID="{933D2F14-632B-4BB6-80B5-C597AF58C140}" presName="text" presStyleLbl="node1" presStyleIdx="1" presStyleCnt="6">
        <dgm:presLayoutVars>
          <dgm:bulletEnabled val="1"/>
        </dgm:presLayoutVars>
      </dgm:prSet>
      <dgm:spPr/>
    </dgm:pt>
    <dgm:pt modelId="{4F2A2E58-1CDF-452B-9CE5-8828459FFBB7}" type="pres">
      <dgm:prSet presAssocID="{DEEDD6A4-0D8E-4A57-8952-625DDC8608CE}" presName="spacer" presStyleCnt="0"/>
      <dgm:spPr/>
    </dgm:pt>
    <dgm:pt modelId="{4D4B4BED-B16C-47C1-A40B-29FD5979F09F}" type="pres">
      <dgm:prSet presAssocID="{D9763A69-3216-405A-844F-D307E35F44A2}" presName="comp" presStyleCnt="0"/>
      <dgm:spPr/>
    </dgm:pt>
    <dgm:pt modelId="{EB6D7D3D-0A73-4B01-A1D3-B8543E835591}" type="pres">
      <dgm:prSet presAssocID="{D9763A69-3216-405A-844F-D307E35F44A2}" presName="box" presStyleLbl="node1" presStyleIdx="2" presStyleCnt="6"/>
      <dgm:spPr/>
    </dgm:pt>
    <dgm:pt modelId="{21F463D3-2C12-449F-AB11-81489DD6040A}" type="pres">
      <dgm:prSet presAssocID="{D9763A69-3216-405A-844F-D307E35F44A2}" presName="img" presStyleLbl="fgImgPlace1" presStyleIdx="2" presStyleCnt="6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0783767A-A321-4CC7-A2CD-CC0D27C5C96E}" type="pres">
      <dgm:prSet presAssocID="{D9763A69-3216-405A-844F-D307E35F44A2}" presName="text" presStyleLbl="node1" presStyleIdx="2" presStyleCnt="6">
        <dgm:presLayoutVars>
          <dgm:bulletEnabled val="1"/>
        </dgm:presLayoutVars>
      </dgm:prSet>
      <dgm:spPr/>
    </dgm:pt>
    <dgm:pt modelId="{96925DD3-0C1C-4794-B1DF-A91BA62E489F}" type="pres">
      <dgm:prSet presAssocID="{5A579933-2D69-44D6-883E-EB199EFDA8D5}" presName="spacer" presStyleCnt="0"/>
      <dgm:spPr/>
    </dgm:pt>
    <dgm:pt modelId="{F1F57DDF-9B23-40F4-8BC6-F6614BAF4178}" type="pres">
      <dgm:prSet presAssocID="{6D83EF62-5C39-4698-BCE5-B337CE0A6158}" presName="comp" presStyleCnt="0"/>
      <dgm:spPr/>
    </dgm:pt>
    <dgm:pt modelId="{E8E76AC1-2741-4C5D-A705-6DFF034CD4CC}" type="pres">
      <dgm:prSet presAssocID="{6D83EF62-5C39-4698-BCE5-B337CE0A6158}" presName="box" presStyleLbl="node1" presStyleIdx="3" presStyleCnt="6"/>
      <dgm:spPr/>
    </dgm:pt>
    <dgm:pt modelId="{242A0A61-26CE-40BC-99FC-DAA4071D6165}" type="pres">
      <dgm:prSet presAssocID="{6D83EF62-5C39-4698-BCE5-B337CE0A6158}" presName="img" presStyleLbl="fgImgPlace1" presStyleIdx="3" presStyleCnt="6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D9124FEF-F90E-482C-842D-37A7D7A37FFE}" type="pres">
      <dgm:prSet presAssocID="{6D83EF62-5C39-4698-BCE5-B337CE0A6158}" presName="text" presStyleLbl="node1" presStyleIdx="3" presStyleCnt="6">
        <dgm:presLayoutVars>
          <dgm:bulletEnabled val="1"/>
        </dgm:presLayoutVars>
      </dgm:prSet>
      <dgm:spPr/>
    </dgm:pt>
    <dgm:pt modelId="{466731CA-7CB7-483F-807B-9467D79BF2CC}" type="pres">
      <dgm:prSet presAssocID="{3209D895-5D55-4F7A-BD45-4F9793DF14BA}" presName="spacer" presStyleCnt="0"/>
      <dgm:spPr/>
    </dgm:pt>
    <dgm:pt modelId="{98834849-B71E-4559-A98C-2F67CA4917F6}" type="pres">
      <dgm:prSet presAssocID="{EA02D363-6FFF-412D-9162-D676AF7E565C}" presName="comp" presStyleCnt="0"/>
      <dgm:spPr/>
    </dgm:pt>
    <dgm:pt modelId="{96A60A05-0695-4385-95D3-8FE74A390411}" type="pres">
      <dgm:prSet presAssocID="{EA02D363-6FFF-412D-9162-D676AF7E565C}" presName="box" presStyleLbl="node1" presStyleIdx="4" presStyleCnt="6"/>
      <dgm:spPr/>
    </dgm:pt>
    <dgm:pt modelId="{DED42D0D-8629-4534-AAE6-C4473916B6D2}" type="pres">
      <dgm:prSet presAssocID="{EA02D363-6FFF-412D-9162-D676AF7E565C}" presName="img" presStyleLbl="fgImgPlace1" presStyleIdx="4" presStyleCnt="6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70B15571-47B1-40D1-8364-B74BA7B6F362}" type="pres">
      <dgm:prSet presAssocID="{EA02D363-6FFF-412D-9162-D676AF7E565C}" presName="text" presStyleLbl="node1" presStyleIdx="4" presStyleCnt="6">
        <dgm:presLayoutVars>
          <dgm:bulletEnabled val="1"/>
        </dgm:presLayoutVars>
      </dgm:prSet>
      <dgm:spPr/>
    </dgm:pt>
    <dgm:pt modelId="{9E2E8F23-9274-4A78-B127-550F517FF65A}" type="pres">
      <dgm:prSet presAssocID="{0A173321-8CAB-4A09-BAA0-6C4B7E6A171A}" presName="spacer" presStyleCnt="0"/>
      <dgm:spPr/>
    </dgm:pt>
    <dgm:pt modelId="{F53F32D1-B044-4EA2-BBD4-3A5704F6BE8C}" type="pres">
      <dgm:prSet presAssocID="{17CF82B5-89AD-4077-8F79-13541A30B734}" presName="comp" presStyleCnt="0"/>
      <dgm:spPr/>
    </dgm:pt>
    <dgm:pt modelId="{F0851EC7-8E2C-4ACE-8AD6-81FE1283160F}" type="pres">
      <dgm:prSet presAssocID="{17CF82B5-89AD-4077-8F79-13541A30B734}" presName="box" presStyleLbl="node1" presStyleIdx="5" presStyleCnt="6"/>
      <dgm:spPr/>
    </dgm:pt>
    <dgm:pt modelId="{6BC9713B-6328-4B9C-A440-4320223D2953}" type="pres">
      <dgm:prSet presAssocID="{17CF82B5-89AD-4077-8F79-13541A30B734}" presName="img" presStyleLbl="fgImgPlace1" presStyleIdx="5" presStyleCnt="6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</dgm:pt>
    <dgm:pt modelId="{905F33D1-600F-4C43-BA1B-376A000706D5}" type="pres">
      <dgm:prSet presAssocID="{17CF82B5-89AD-4077-8F79-13541A30B734}" presName="text" presStyleLbl="node1" presStyleIdx="5" presStyleCnt="6">
        <dgm:presLayoutVars>
          <dgm:bulletEnabled val="1"/>
        </dgm:presLayoutVars>
      </dgm:prSet>
      <dgm:spPr/>
    </dgm:pt>
  </dgm:ptLst>
  <dgm:cxnLst>
    <dgm:cxn modelId="{37D63301-2AD1-486A-AB41-40BDFD9C9854}" srcId="{E4C9C411-B2C6-4E3C-8C46-4999909DC145}" destId="{EA02D363-6FFF-412D-9162-D676AF7E565C}" srcOrd="4" destOrd="0" parTransId="{29A54D28-A9FB-4EEC-9040-21400FDC6211}" sibTransId="{0A173321-8CAB-4A09-BAA0-6C4B7E6A171A}"/>
    <dgm:cxn modelId="{F1DE840B-42F5-4763-9E2D-F400318F5751}" type="presOf" srcId="{6D83EF62-5C39-4698-BCE5-B337CE0A6158}" destId="{D9124FEF-F90E-482C-842D-37A7D7A37FFE}" srcOrd="1" destOrd="0" presId="urn:microsoft.com/office/officeart/2005/8/layout/vList4#1"/>
    <dgm:cxn modelId="{0948750E-0897-45CF-9086-A845319CA816}" type="presOf" srcId="{CF5ACDBA-DEE5-4BB2-8E98-3C2806499C57}" destId="{8097DDD4-8365-4371-816B-92E69E7C7DED}" srcOrd="0" destOrd="0" presId="urn:microsoft.com/office/officeart/2005/8/layout/vList4#1"/>
    <dgm:cxn modelId="{4AEBF80E-441C-42A7-945E-FEC39A29FA39}" srcId="{CF5ACDBA-DEE5-4BB2-8E98-3C2806499C57}" destId="{216B2564-BD28-4241-B956-929884226ACF}" srcOrd="0" destOrd="0" parTransId="{A31A277A-724D-4658-9C59-125A70ED8572}" sibTransId="{38C75FEB-016E-49D1-8B0D-C37194ADE401}"/>
    <dgm:cxn modelId="{385ED814-50DB-4362-94CE-6A4E95733CB5}" type="presOf" srcId="{933D2F14-632B-4BB6-80B5-C597AF58C140}" destId="{AAAAEFE4-6DC2-4257-B7CA-56C18A9613D4}" srcOrd="0" destOrd="0" presId="urn:microsoft.com/office/officeart/2005/8/layout/vList4#1"/>
    <dgm:cxn modelId="{2436EE1D-7F9D-4274-893E-35DF652621F5}" srcId="{E4C9C411-B2C6-4E3C-8C46-4999909DC145}" destId="{6D83EF62-5C39-4698-BCE5-B337CE0A6158}" srcOrd="3" destOrd="0" parTransId="{F03D17E5-57CF-41A5-94A4-74851E94AEDA}" sibTransId="{3209D895-5D55-4F7A-BD45-4F9793DF14BA}"/>
    <dgm:cxn modelId="{E4930826-89F2-49D9-8AA8-FB9F5518D935}" type="presOf" srcId="{0E353A24-6429-4D8C-8BF3-4C59126B196D}" destId="{0783767A-A321-4CC7-A2CD-CC0D27C5C96E}" srcOrd="1" destOrd="1" presId="urn:microsoft.com/office/officeart/2005/8/layout/vList4#1"/>
    <dgm:cxn modelId="{9EFF3A26-097A-4249-ABF7-DA423A73860F}" srcId="{E4C9C411-B2C6-4E3C-8C46-4999909DC145}" destId="{933D2F14-632B-4BB6-80B5-C597AF58C140}" srcOrd="1" destOrd="0" parTransId="{8D412B4B-0979-484C-B867-DF3AFBD24C05}" sibTransId="{DEEDD6A4-0D8E-4A57-8952-625DDC8608CE}"/>
    <dgm:cxn modelId="{8B2A6131-8BA6-4AFF-88CC-6A25A3013E9A}" type="presOf" srcId="{10922F64-0272-41A8-BA24-C13544CE9A06}" destId="{C8406CC0-8425-40D1-9A09-EA65143B0535}" srcOrd="1" destOrd="1" presId="urn:microsoft.com/office/officeart/2005/8/layout/vList4#1"/>
    <dgm:cxn modelId="{791E7036-B4A2-48B8-B6A0-25C5AD04DF37}" type="presOf" srcId="{0E353A24-6429-4D8C-8BF3-4C59126B196D}" destId="{EB6D7D3D-0A73-4B01-A1D3-B8543E835591}" srcOrd="0" destOrd="1" presId="urn:microsoft.com/office/officeart/2005/8/layout/vList4#1"/>
    <dgm:cxn modelId="{0345DF3D-4DBF-4DE7-B8F6-9644DC9A8280}" type="presOf" srcId="{216B2564-BD28-4241-B956-929884226ACF}" destId="{8097DDD4-8365-4371-816B-92E69E7C7DED}" srcOrd="0" destOrd="1" presId="urn:microsoft.com/office/officeart/2005/8/layout/vList4#1"/>
    <dgm:cxn modelId="{94937744-98EB-49A0-AD96-CF88BAE8032C}" type="presOf" srcId="{17CF82B5-89AD-4077-8F79-13541A30B734}" destId="{905F33D1-600F-4C43-BA1B-376A000706D5}" srcOrd="1" destOrd="0" presId="urn:microsoft.com/office/officeart/2005/8/layout/vList4#1"/>
    <dgm:cxn modelId="{8794936D-B72D-441E-8BA0-78A46AF2DAC7}" type="presOf" srcId="{EA02D363-6FFF-412D-9162-D676AF7E565C}" destId="{96A60A05-0695-4385-95D3-8FE74A390411}" srcOrd="0" destOrd="0" presId="urn:microsoft.com/office/officeart/2005/8/layout/vList4#1"/>
    <dgm:cxn modelId="{A912A755-DDB8-47A8-B820-CB9E6EAD65E1}" srcId="{E4C9C411-B2C6-4E3C-8C46-4999909DC145}" destId="{17CF82B5-89AD-4077-8F79-13541A30B734}" srcOrd="5" destOrd="0" parTransId="{6AA431D1-142D-4DAF-A391-D61F7FCD9B0B}" sibTransId="{B33073D7-F844-4A14-9EE0-41807FFCE424}"/>
    <dgm:cxn modelId="{C5BDE679-FF56-439F-BB69-7A5DE3A9F42F}" srcId="{D9763A69-3216-405A-844F-D307E35F44A2}" destId="{0E353A24-6429-4D8C-8BF3-4C59126B196D}" srcOrd="0" destOrd="0" parTransId="{FC437191-8575-4EF8-B730-4F61D25C547C}" sibTransId="{B31FBAA7-3B20-4332-84D5-E204C03C77D6}"/>
    <dgm:cxn modelId="{DA10EF7C-878C-4438-B5A1-B879540C98A5}" srcId="{E4C9C411-B2C6-4E3C-8C46-4999909DC145}" destId="{D9763A69-3216-405A-844F-D307E35F44A2}" srcOrd="2" destOrd="0" parTransId="{F53B8939-0567-4423-AF89-488C9DD09AAF}" sibTransId="{5A579933-2D69-44D6-883E-EB199EFDA8D5}"/>
    <dgm:cxn modelId="{C7E2288D-C90A-450D-9301-03C3EAB478E0}" type="presOf" srcId="{17CF82B5-89AD-4077-8F79-13541A30B734}" destId="{F0851EC7-8E2C-4ACE-8AD6-81FE1283160F}" srcOrd="0" destOrd="0" presId="urn:microsoft.com/office/officeart/2005/8/layout/vList4#1"/>
    <dgm:cxn modelId="{E4EF5E8E-9EA6-4A15-96CE-BCF4F5CC09EC}" srcId="{933D2F14-632B-4BB6-80B5-C597AF58C140}" destId="{10922F64-0272-41A8-BA24-C13544CE9A06}" srcOrd="0" destOrd="0" parTransId="{D2CF5066-5552-4A97-8F36-A160D4BBB2AD}" sibTransId="{82402902-C00E-48D5-B440-14619DF55D2C}"/>
    <dgm:cxn modelId="{A1B29C93-916F-4D83-AC2C-C272DAB571D0}" type="presOf" srcId="{CF5ACDBA-DEE5-4BB2-8E98-3C2806499C57}" destId="{DE5068DF-EDEE-4500-B5E5-577292412F5A}" srcOrd="1" destOrd="0" presId="urn:microsoft.com/office/officeart/2005/8/layout/vList4#1"/>
    <dgm:cxn modelId="{C8C8CDA3-0768-4D7B-BC58-BA0872F99195}" type="presOf" srcId="{D9763A69-3216-405A-844F-D307E35F44A2}" destId="{EB6D7D3D-0A73-4B01-A1D3-B8543E835591}" srcOrd="0" destOrd="0" presId="urn:microsoft.com/office/officeart/2005/8/layout/vList4#1"/>
    <dgm:cxn modelId="{12AF37C6-57EA-4B0F-A08E-2881AA38299F}" type="presOf" srcId="{6D83EF62-5C39-4698-BCE5-B337CE0A6158}" destId="{E8E76AC1-2741-4C5D-A705-6DFF034CD4CC}" srcOrd="0" destOrd="0" presId="urn:microsoft.com/office/officeart/2005/8/layout/vList4#1"/>
    <dgm:cxn modelId="{C01DF7CD-3366-413E-ABE1-E522440669DE}" srcId="{E4C9C411-B2C6-4E3C-8C46-4999909DC145}" destId="{CF5ACDBA-DEE5-4BB2-8E98-3C2806499C57}" srcOrd="0" destOrd="0" parTransId="{9A3F2020-C68F-40BD-8267-5FA5B8C9D8AD}" sibTransId="{98BD7EB8-AC27-454C-BCF6-DD20926DDE2C}"/>
    <dgm:cxn modelId="{7AB8A8D2-3440-48A4-9DD5-C5F95BD6E9A3}" type="presOf" srcId="{216B2564-BD28-4241-B956-929884226ACF}" destId="{DE5068DF-EDEE-4500-B5E5-577292412F5A}" srcOrd="1" destOrd="1" presId="urn:microsoft.com/office/officeart/2005/8/layout/vList4#1"/>
    <dgm:cxn modelId="{169510ED-985C-4E96-9076-71FE74339F95}" type="presOf" srcId="{933D2F14-632B-4BB6-80B5-C597AF58C140}" destId="{C8406CC0-8425-40D1-9A09-EA65143B0535}" srcOrd="1" destOrd="0" presId="urn:microsoft.com/office/officeart/2005/8/layout/vList4#1"/>
    <dgm:cxn modelId="{AE9B0FF5-932E-46F8-9223-B32A3C93E011}" type="presOf" srcId="{EA02D363-6FFF-412D-9162-D676AF7E565C}" destId="{70B15571-47B1-40D1-8364-B74BA7B6F362}" srcOrd="1" destOrd="0" presId="urn:microsoft.com/office/officeart/2005/8/layout/vList4#1"/>
    <dgm:cxn modelId="{7B571BF7-CAB9-4F10-9D44-67CCD2282D24}" type="presOf" srcId="{10922F64-0272-41A8-BA24-C13544CE9A06}" destId="{AAAAEFE4-6DC2-4257-B7CA-56C18A9613D4}" srcOrd="0" destOrd="1" presId="urn:microsoft.com/office/officeart/2005/8/layout/vList4#1"/>
    <dgm:cxn modelId="{D10526FF-C5FB-4083-8ED4-5A030CE78093}" type="presOf" srcId="{D9763A69-3216-405A-844F-D307E35F44A2}" destId="{0783767A-A321-4CC7-A2CD-CC0D27C5C96E}" srcOrd="1" destOrd="0" presId="urn:microsoft.com/office/officeart/2005/8/layout/vList4#1"/>
    <dgm:cxn modelId="{531C4BFF-1E51-4E30-A2C8-47591DDD9778}" type="presOf" srcId="{E4C9C411-B2C6-4E3C-8C46-4999909DC145}" destId="{51A9B017-2150-4ABC-A6E6-20D226E82AC7}" srcOrd="0" destOrd="0" presId="urn:microsoft.com/office/officeart/2005/8/layout/vList4#1"/>
    <dgm:cxn modelId="{2335B6F6-A778-4600-B0F7-CD41CF92E165}" type="presParOf" srcId="{51A9B017-2150-4ABC-A6E6-20D226E82AC7}" destId="{E14CEC15-F734-47DD-98DA-45DE524A63B0}" srcOrd="0" destOrd="0" presId="urn:microsoft.com/office/officeart/2005/8/layout/vList4#1"/>
    <dgm:cxn modelId="{209AE6A8-365E-4DC2-AD6C-E92870F5DD95}" type="presParOf" srcId="{E14CEC15-F734-47DD-98DA-45DE524A63B0}" destId="{8097DDD4-8365-4371-816B-92E69E7C7DED}" srcOrd="0" destOrd="0" presId="urn:microsoft.com/office/officeart/2005/8/layout/vList4#1"/>
    <dgm:cxn modelId="{A2566397-B141-45FC-8786-BD7DA3FF98AC}" type="presParOf" srcId="{E14CEC15-F734-47DD-98DA-45DE524A63B0}" destId="{C8A64A42-334B-490E-BA95-58388144709C}" srcOrd="1" destOrd="0" presId="urn:microsoft.com/office/officeart/2005/8/layout/vList4#1"/>
    <dgm:cxn modelId="{E1527794-46A8-460C-A946-12660C53BA51}" type="presParOf" srcId="{E14CEC15-F734-47DD-98DA-45DE524A63B0}" destId="{DE5068DF-EDEE-4500-B5E5-577292412F5A}" srcOrd="2" destOrd="0" presId="urn:microsoft.com/office/officeart/2005/8/layout/vList4#1"/>
    <dgm:cxn modelId="{559808D3-546F-4D23-8D98-CA0949930D47}" type="presParOf" srcId="{51A9B017-2150-4ABC-A6E6-20D226E82AC7}" destId="{28B10BEA-3EF2-4806-B61A-FB56E61DA957}" srcOrd="1" destOrd="0" presId="urn:microsoft.com/office/officeart/2005/8/layout/vList4#1"/>
    <dgm:cxn modelId="{6330229D-AC53-4E58-8821-EC5DC818877D}" type="presParOf" srcId="{51A9B017-2150-4ABC-A6E6-20D226E82AC7}" destId="{D2B7FEDD-F008-4513-835A-D31F6A8B61E4}" srcOrd="2" destOrd="0" presId="urn:microsoft.com/office/officeart/2005/8/layout/vList4#1"/>
    <dgm:cxn modelId="{417A78C1-1A2F-4861-8E21-46025C0AE45E}" type="presParOf" srcId="{D2B7FEDD-F008-4513-835A-D31F6A8B61E4}" destId="{AAAAEFE4-6DC2-4257-B7CA-56C18A9613D4}" srcOrd="0" destOrd="0" presId="urn:microsoft.com/office/officeart/2005/8/layout/vList4#1"/>
    <dgm:cxn modelId="{FEBF127C-FBBF-4816-B209-2D6E8C2F1538}" type="presParOf" srcId="{D2B7FEDD-F008-4513-835A-D31F6A8B61E4}" destId="{0664925E-72B7-44AA-99C1-88870A13E54E}" srcOrd="1" destOrd="0" presId="urn:microsoft.com/office/officeart/2005/8/layout/vList4#1"/>
    <dgm:cxn modelId="{00573568-CA78-40E7-BEC4-43ED5EFEFE57}" type="presParOf" srcId="{D2B7FEDD-F008-4513-835A-D31F6A8B61E4}" destId="{C8406CC0-8425-40D1-9A09-EA65143B0535}" srcOrd="2" destOrd="0" presId="urn:microsoft.com/office/officeart/2005/8/layout/vList4#1"/>
    <dgm:cxn modelId="{0EBF33F6-5118-4038-9696-BBF19630B8BF}" type="presParOf" srcId="{51A9B017-2150-4ABC-A6E6-20D226E82AC7}" destId="{4F2A2E58-1CDF-452B-9CE5-8828459FFBB7}" srcOrd="3" destOrd="0" presId="urn:microsoft.com/office/officeart/2005/8/layout/vList4#1"/>
    <dgm:cxn modelId="{A45343DE-B57C-48D5-B662-FE862DA29202}" type="presParOf" srcId="{51A9B017-2150-4ABC-A6E6-20D226E82AC7}" destId="{4D4B4BED-B16C-47C1-A40B-29FD5979F09F}" srcOrd="4" destOrd="0" presId="urn:microsoft.com/office/officeart/2005/8/layout/vList4#1"/>
    <dgm:cxn modelId="{2023F74B-DB60-4737-BCA8-3C2DAAD41BA7}" type="presParOf" srcId="{4D4B4BED-B16C-47C1-A40B-29FD5979F09F}" destId="{EB6D7D3D-0A73-4B01-A1D3-B8543E835591}" srcOrd="0" destOrd="0" presId="urn:microsoft.com/office/officeart/2005/8/layout/vList4#1"/>
    <dgm:cxn modelId="{9934A40F-F2B1-4918-A348-C4B28ADF917C}" type="presParOf" srcId="{4D4B4BED-B16C-47C1-A40B-29FD5979F09F}" destId="{21F463D3-2C12-449F-AB11-81489DD6040A}" srcOrd="1" destOrd="0" presId="urn:microsoft.com/office/officeart/2005/8/layout/vList4#1"/>
    <dgm:cxn modelId="{9E550315-61B5-42B1-A668-F5D35DC5397A}" type="presParOf" srcId="{4D4B4BED-B16C-47C1-A40B-29FD5979F09F}" destId="{0783767A-A321-4CC7-A2CD-CC0D27C5C96E}" srcOrd="2" destOrd="0" presId="urn:microsoft.com/office/officeart/2005/8/layout/vList4#1"/>
    <dgm:cxn modelId="{ACF8F814-D127-44A5-A2C9-281A48B84B71}" type="presParOf" srcId="{51A9B017-2150-4ABC-A6E6-20D226E82AC7}" destId="{96925DD3-0C1C-4794-B1DF-A91BA62E489F}" srcOrd="5" destOrd="0" presId="urn:microsoft.com/office/officeart/2005/8/layout/vList4#1"/>
    <dgm:cxn modelId="{993244D2-1A8E-4128-9DD3-533AADAC8F7F}" type="presParOf" srcId="{51A9B017-2150-4ABC-A6E6-20D226E82AC7}" destId="{F1F57DDF-9B23-40F4-8BC6-F6614BAF4178}" srcOrd="6" destOrd="0" presId="urn:microsoft.com/office/officeart/2005/8/layout/vList4#1"/>
    <dgm:cxn modelId="{345E6EF0-110D-4991-A8E3-D76D18B95B6E}" type="presParOf" srcId="{F1F57DDF-9B23-40F4-8BC6-F6614BAF4178}" destId="{E8E76AC1-2741-4C5D-A705-6DFF034CD4CC}" srcOrd="0" destOrd="0" presId="urn:microsoft.com/office/officeart/2005/8/layout/vList4#1"/>
    <dgm:cxn modelId="{199DCDB3-7153-45D3-AC14-21B1E3A58C32}" type="presParOf" srcId="{F1F57DDF-9B23-40F4-8BC6-F6614BAF4178}" destId="{242A0A61-26CE-40BC-99FC-DAA4071D6165}" srcOrd="1" destOrd="0" presId="urn:microsoft.com/office/officeart/2005/8/layout/vList4#1"/>
    <dgm:cxn modelId="{CFAEA02E-90F0-405C-9C54-B19752F9A94E}" type="presParOf" srcId="{F1F57DDF-9B23-40F4-8BC6-F6614BAF4178}" destId="{D9124FEF-F90E-482C-842D-37A7D7A37FFE}" srcOrd="2" destOrd="0" presId="urn:microsoft.com/office/officeart/2005/8/layout/vList4#1"/>
    <dgm:cxn modelId="{92B4A0F4-AD1E-4180-9C59-A4D50F753E70}" type="presParOf" srcId="{51A9B017-2150-4ABC-A6E6-20D226E82AC7}" destId="{466731CA-7CB7-483F-807B-9467D79BF2CC}" srcOrd="7" destOrd="0" presId="urn:microsoft.com/office/officeart/2005/8/layout/vList4#1"/>
    <dgm:cxn modelId="{AF8ED1C1-2E76-49F5-922A-D049492AB12F}" type="presParOf" srcId="{51A9B017-2150-4ABC-A6E6-20D226E82AC7}" destId="{98834849-B71E-4559-A98C-2F67CA4917F6}" srcOrd="8" destOrd="0" presId="urn:microsoft.com/office/officeart/2005/8/layout/vList4#1"/>
    <dgm:cxn modelId="{3DBE2894-71B9-4BE0-B57B-680F9AC87884}" type="presParOf" srcId="{98834849-B71E-4559-A98C-2F67CA4917F6}" destId="{96A60A05-0695-4385-95D3-8FE74A390411}" srcOrd="0" destOrd="0" presId="urn:microsoft.com/office/officeart/2005/8/layout/vList4#1"/>
    <dgm:cxn modelId="{917B2893-B8BC-4FFB-9EE8-B7A173529481}" type="presParOf" srcId="{98834849-B71E-4559-A98C-2F67CA4917F6}" destId="{DED42D0D-8629-4534-AAE6-C4473916B6D2}" srcOrd="1" destOrd="0" presId="urn:microsoft.com/office/officeart/2005/8/layout/vList4#1"/>
    <dgm:cxn modelId="{E034991C-FB20-48F5-B9B9-8F107F65490B}" type="presParOf" srcId="{98834849-B71E-4559-A98C-2F67CA4917F6}" destId="{70B15571-47B1-40D1-8364-B74BA7B6F362}" srcOrd="2" destOrd="0" presId="urn:microsoft.com/office/officeart/2005/8/layout/vList4#1"/>
    <dgm:cxn modelId="{08DA226C-AD4A-4A3A-9E90-828C3BA4D1B9}" type="presParOf" srcId="{51A9B017-2150-4ABC-A6E6-20D226E82AC7}" destId="{9E2E8F23-9274-4A78-B127-550F517FF65A}" srcOrd="9" destOrd="0" presId="urn:microsoft.com/office/officeart/2005/8/layout/vList4#1"/>
    <dgm:cxn modelId="{A2220AB1-F369-46F4-AB2A-74FF8C6A3033}" type="presParOf" srcId="{51A9B017-2150-4ABC-A6E6-20D226E82AC7}" destId="{F53F32D1-B044-4EA2-BBD4-3A5704F6BE8C}" srcOrd="10" destOrd="0" presId="urn:microsoft.com/office/officeart/2005/8/layout/vList4#1"/>
    <dgm:cxn modelId="{306A124F-3A75-4B14-B9BE-CF929AB9B57B}" type="presParOf" srcId="{F53F32D1-B044-4EA2-BBD4-3A5704F6BE8C}" destId="{F0851EC7-8E2C-4ACE-8AD6-81FE1283160F}" srcOrd="0" destOrd="0" presId="urn:microsoft.com/office/officeart/2005/8/layout/vList4#1"/>
    <dgm:cxn modelId="{F21578E2-C5DF-47C7-83D7-9F3FCAA54550}" type="presParOf" srcId="{F53F32D1-B044-4EA2-BBD4-3A5704F6BE8C}" destId="{6BC9713B-6328-4B9C-A440-4320223D2953}" srcOrd="1" destOrd="0" presId="urn:microsoft.com/office/officeart/2005/8/layout/vList4#1"/>
    <dgm:cxn modelId="{73CF6183-AF51-404A-B29F-000D26A83B5C}" type="presParOf" srcId="{F53F32D1-B044-4EA2-BBD4-3A5704F6BE8C}" destId="{905F33D1-600F-4C43-BA1B-376A000706D5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12AB52B-9E64-444A-BA09-3B6F05C426DC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A70BC8A-E3A5-42B9-A1C1-904C079A0C5C}">
      <dgm:prSet phldrT="[Текст]"/>
      <dgm:spPr/>
      <dgm:t>
        <a:bodyPr/>
        <a:lstStyle/>
        <a:p>
          <a:r>
            <a:rPr lang="ru-RU" dirty="0"/>
            <a:t>4-5 лет</a:t>
          </a:r>
        </a:p>
      </dgm:t>
    </dgm:pt>
    <dgm:pt modelId="{971D7257-3057-4B6B-98AA-FAF2F9227E72}" type="parTrans" cxnId="{4621299D-43CE-47EE-910E-6B7DC7D76831}">
      <dgm:prSet/>
      <dgm:spPr/>
      <dgm:t>
        <a:bodyPr/>
        <a:lstStyle/>
        <a:p>
          <a:endParaRPr lang="ru-RU"/>
        </a:p>
      </dgm:t>
    </dgm:pt>
    <dgm:pt modelId="{84A2C8ED-DDF1-453B-8381-A5717E40A55B}" type="sibTrans" cxnId="{4621299D-43CE-47EE-910E-6B7DC7D76831}">
      <dgm:prSet/>
      <dgm:spPr/>
      <dgm:t>
        <a:bodyPr/>
        <a:lstStyle/>
        <a:p>
          <a:endParaRPr lang="ru-RU"/>
        </a:p>
      </dgm:t>
    </dgm:pt>
    <dgm:pt modelId="{6EAC0480-3B2D-4F83-B399-EB2957EC5B06}">
      <dgm:prSet phldrT="[Текст]"/>
      <dgm:spPr/>
      <dgm:t>
        <a:bodyPr/>
        <a:lstStyle/>
        <a:p>
          <a:r>
            <a:rPr lang="ru-RU" dirty="0"/>
            <a:t>участники дорожного движения;</a:t>
          </a:r>
        </a:p>
      </dgm:t>
    </dgm:pt>
    <dgm:pt modelId="{8123EF9B-A4E3-4717-AA0A-D1B0933EBCB3}" type="parTrans" cxnId="{1A5CFA38-38E1-4FA4-9AE1-E57DBD2B9D31}">
      <dgm:prSet/>
      <dgm:spPr/>
      <dgm:t>
        <a:bodyPr/>
        <a:lstStyle/>
        <a:p>
          <a:endParaRPr lang="ru-RU"/>
        </a:p>
      </dgm:t>
    </dgm:pt>
    <dgm:pt modelId="{3C8A9142-0892-4015-9B3F-68EF84488FF2}" type="sibTrans" cxnId="{1A5CFA38-38E1-4FA4-9AE1-E57DBD2B9D31}">
      <dgm:prSet/>
      <dgm:spPr/>
      <dgm:t>
        <a:bodyPr/>
        <a:lstStyle/>
        <a:p>
          <a:endParaRPr lang="ru-RU"/>
        </a:p>
      </dgm:t>
    </dgm:pt>
    <dgm:pt modelId="{A08F1ACC-A2F0-4A83-B57C-2F10F1479FEE}">
      <dgm:prSet phldrT="[Текст]"/>
      <dgm:spPr/>
      <dgm:t>
        <a:bodyPr/>
        <a:lstStyle/>
        <a:p>
          <a:r>
            <a:rPr lang="ru-RU" dirty="0"/>
            <a:t>5-6 лет</a:t>
          </a:r>
        </a:p>
      </dgm:t>
    </dgm:pt>
    <dgm:pt modelId="{9F1E1395-9731-4804-9DE1-3BBCEE30375B}" type="parTrans" cxnId="{B1E7ED15-E1EF-4CDF-BC21-865BF24C08B9}">
      <dgm:prSet/>
      <dgm:spPr/>
      <dgm:t>
        <a:bodyPr/>
        <a:lstStyle/>
        <a:p>
          <a:endParaRPr lang="ru-RU"/>
        </a:p>
      </dgm:t>
    </dgm:pt>
    <dgm:pt modelId="{C71DD0AD-EEC8-4834-9238-120916402705}" type="sibTrans" cxnId="{B1E7ED15-E1EF-4CDF-BC21-865BF24C08B9}">
      <dgm:prSet/>
      <dgm:spPr/>
      <dgm:t>
        <a:bodyPr/>
        <a:lstStyle/>
        <a:p>
          <a:endParaRPr lang="ru-RU"/>
        </a:p>
      </dgm:t>
    </dgm:pt>
    <dgm:pt modelId="{3439B0D0-9B8F-41A9-AB62-E8528F5F5560}">
      <dgm:prSet phldrT="[Текст]"/>
      <dgm:spPr/>
      <dgm:t>
        <a:bodyPr/>
        <a:lstStyle/>
        <a:p>
          <a:r>
            <a:rPr lang="ru-RU" dirty="0"/>
            <a:t>виды транспортных средств;</a:t>
          </a:r>
        </a:p>
      </dgm:t>
    </dgm:pt>
    <dgm:pt modelId="{ED813939-69B6-4477-80D3-F971EA693BB1}" type="parTrans" cxnId="{0853706F-914D-453C-9975-38FAC8B30696}">
      <dgm:prSet/>
      <dgm:spPr/>
      <dgm:t>
        <a:bodyPr/>
        <a:lstStyle/>
        <a:p>
          <a:endParaRPr lang="ru-RU"/>
        </a:p>
      </dgm:t>
    </dgm:pt>
    <dgm:pt modelId="{31457854-4754-4088-9D7D-22FAE48CD39A}" type="sibTrans" cxnId="{0853706F-914D-453C-9975-38FAC8B30696}">
      <dgm:prSet/>
      <dgm:spPr/>
      <dgm:t>
        <a:bodyPr/>
        <a:lstStyle/>
        <a:p>
          <a:endParaRPr lang="ru-RU"/>
        </a:p>
      </dgm:t>
    </dgm:pt>
    <dgm:pt modelId="{902BCF6F-4D8A-4B74-B932-6024ABFBEB32}">
      <dgm:prSet phldrT="[Текст]"/>
      <dgm:spPr/>
      <dgm:t>
        <a:bodyPr/>
        <a:lstStyle/>
        <a:p>
          <a:r>
            <a:rPr lang="ru-RU" dirty="0"/>
            <a:t>6-7 лет</a:t>
          </a:r>
        </a:p>
      </dgm:t>
    </dgm:pt>
    <dgm:pt modelId="{1E718FE3-C4B0-4080-9DF2-684546C2C46A}" type="parTrans" cxnId="{8017993D-EA5E-47CC-A1CC-1CC28184E6FF}">
      <dgm:prSet/>
      <dgm:spPr/>
      <dgm:t>
        <a:bodyPr/>
        <a:lstStyle/>
        <a:p>
          <a:endParaRPr lang="ru-RU"/>
        </a:p>
      </dgm:t>
    </dgm:pt>
    <dgm:pt modelId="{1783BE17-AC19-40D9-83D8-C91CCBF90035}" type="sibTrans" cxnId="{8017993D-EA5E-47CC-A1CC-1CC28184E6FF}">
      <dgm:prSet/>
      <dgm:spPr/>
      <dgm:t>
        <a:bodyPr/>
        <a:lstStyle/>
        <a:p>
          <a:endParaRPr lang="ru-RU"/>
        </a:p>
      </dgm:t>
    </dgm:pt>
    <dgm:pt modelId="{9F313ACB-9520-4024-A010-1138A4FFF322}">
      <dgm:prSet phldrT="[Текст]"/>
      <dgm:spPr/>
      <dgm:t>
        <a:bodyPr/>
        <a:lstStyle/>
        <a:p>
          <a:r>
            <a:rPr lang="ru-RU" dirty="0"/>
            <a:t>виды дорожных знаков и их назначение;</a:t>
          </a:r>
        </a:p>
      </dgm:t>
    </dgm:pt>
    <dgm:pt modelId="{E148F563-CDF6-4CEA-BD93-A30AFAB6A15A}" type="parTrans" cxnId="{82E14548-8994-4C9A-B6DA-CD607008D4AF}">
      <dgm:prSet/>
      <dgm:spPr/>
      <dgm:t>
        <a:bodyPr/>
        <a:lstStyle/>
        <a:p>
          <a:endParaRPr lang="ru-RU"/>
        </a:p>
      </dgm:t>
    </dgm:pt>
    <dgm:pt modelId="{2F3A0FF2-E278-4A95-8015-550654E7B631}" type="sibTrans" cxnId="{82E14548-8994-4C9A-B6DA-CD607008D4AF}">
      <dgm:prSet/>
      <dgm:spPr/>
      <dgm:t>
        <a:bodyPr/>
        <a:lstStyle/>
        <a:p>
          <a:endParaRPr lang="ru-RU"/>
        </a:p>
      </dgm:t>
    </dgm:pt>
    <dgm:pt modelId="{FB505B48-4ACA-4CE4-9A94-E3C2972D4293}">
      <dgm:prSet phldrT="[Текст]"/>
      <dgm:spPr/>
      <dgm:t>
        <a:bodyPr/>
        <a:lstStyle/>
        <a:p>
          <a:r>
            <a:rPr lang="ru-RU" dirty="0"/>
            <a:t>дорога и ее главные части;</a:t>
          </a:r>
        </a:p>
      </dgm:t>
    </dgm:pt>
    <dgm:pt modelId="{EEFA0CD9-CD6C-4101-B7B7-C5B7208DECBD}" type="parTrans" cxnId="{02FB7663-3272-48C1-8978-E930CCA61D1A}">
      <dgm:prSet/>
      <dgm:spPr/>
      <dgm:t>
        <a:bodyPr/>
        <a:lstStyle/>
        <a:p>
          <a:endParaRPr lang="ru-RU"/>
        </a:p>
      </dgm:t>
    </dgm:pt>
    <dgm:pt modelId="{02890331-38DA-474E-879F-1FF8121B7650}" type="sibTrans" cxnId="{02FB7663-3272-48C1-8978-E930CCA61D1A}">
      <dgm:prSet/>
      <dgm:spPr/>
      <dgm:t>
        <a:bodyPr/>
        <a:lstStyle/>
        <a:p>
          <a:endParaRPr lang="ru-RU"/>
        </a:p>
      </dgm:t>
    </dgm:pt>
    <dgm:pt modelId="{17D93667-465F-4AC0-9721-AE76F3B57DBB}">
      <dgm:prSet/>
      <dgm:spPr/>
      <dgm:t>
        <a:bodyPr/>
        <a:lstStyle/>
        <a:p>
          <a:r>
            <a:rPr lang="ru-RU" dirty="0"/>
            <a:t>светофор, история его развития;</a:t>
          </a:r>
        </a:p>
      </dgm:t>
    </dgm:pt>
    <dgm:pt modelId="{FE296B6E-FCD3-497B-AD4B-1AC17A361AB4}" type="parTrans" cxnId="{75F35F3A-4A89-4603-8E57-E8D406CECF34}">
      <dgm:prSet/>
      <dgm:spPr/>
      <dgm:t>
        <a:bodyPr/>
        <a:lstStyle/>
        <a:p>
          <a:endParaRPr lang="ru-RU"/>
        </a:p>
      </dgm:t>
    </dgm:pt>
    <dgm:pt modelId="{671D2EFE-EC68-4BEC-B301-8863EB56D79A}" type="sibTrans" cxnId="{75F35F3A-4A89-4603-8E57-E8D406CECF34}">
      <dgm:prSet/>
      <dgm:spPr/>
      <dgm:t>
        <a:bodyPr/>
        <a:lstStyle/>
        <a:p>
          <a:endParaRPr lang="ru-RU"/>
        </a:p>
      </dgm:t>
    </dgm:pt>
    <dgm:pt modelId="{E6AD370A-9F9F-4213-8746-87DCB28F7B87}">
      <dgm:prSet/>
      <dgm:spPr/>
      <dgm:t>
        <a:bodyPr/>
        <a:lstStyle/>
        <a:p>
          <a:r>
            <a:rPr lang="ru-RU" dirty="0"/>
            <a:t>причины дорожно-транспортных происшествий</a:t>
          </a:r>
        </a:p>
      </dgm:t>
    </dgm:pt>
    <dgm:pt modelId="{9B792077-F593-4F57-B117-A8CA25255BCB}" type="parTrans" cxnId="{0440B5FD-4587-4E2F-9D84-E97A88FEE6E4}">
      <dgm:prSet/>
      <dgm:spPr/>
      <dgm:t>
        <a:bodyPr/>
        <a:lstStyle/>
        <a:p>
          <a:endParaRPr lang="ru-RU"/>
        </a:p>
      </dgm:t>
    </dgm:pt>
    <dgm:pt modelId="{BF1D74BF-A9BE-4C76-9806-E27F9DDC1266}" type="sibTrans" cxnId="{0440B5FD-4587-4E2F-9D84-E97A88FEE6E4}">
      <dgm:prSet/>
      <dgm:spPr/>
      <dgm:t>
        <a:bodyPr/>
        <a:lstStyle/>
        <a:p>
          <a:endParaRPr lang="ru-RU"/>
        </a:p>
      </dgm:t>
    </dgm:pt>
    <dgm:pt modelId="{124A9E57-4016-47ED-BF8A-787868541AD4}" type="pres">
      <dgm:prSet presAssocID="{912AB52B-9E64-444A-BA09-3B6F05C426DC}" presName="linearFlow" presStyleCnt="0">
        <dgm:presLayoutVars>
          <dgm:dir/>
          <dgm:animLvl val="lvl"/>
          <dgm:resizeHandles val="exact"/>
        </dgm:presLayoutVars>
      </dgm:prSet>
      <dgm:spPr/>
    </dgm:pt>
    <dgm:pt modelId="{1465AC50-6787-4560-B2FD-8C53E8C505B3}" type="pres">
      <dgm:prSet presAssocID="{7A70BC8A-E3A5-42B9-A1C1-904C079A0C5C}" presName="composite" presStyleCnt="0"/>
      <dgm:spPr/>
    </dgm:pt>
    <dgm:pt modelId="{F044968F-7545-495C-B85F-A47E06F273C8}" type="pres">
      <dgm:prSet presAssocID="{7A70BC8A-E3A5-42B9-A1C1-904C079A0C5C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31A78AEB-9DC2-4C8F-AE14-29991F5B6E77}" type="pres">
      <dgm:prSet presAssocID="{7A70BC8A-E3A5-42B9-A1C1-904C079A0C5C}" presName="descendantText" presStyleLbl="alignAcc1" presStyleIdx="0" presStyleCnt="3">
        <dgm:presLayoutVars>
          <dgm:bulletEnabled val="1"/>
        </dgm:presLayoutVars>
      </dgm:prSet>
      <dgm:spPr/>
    </dgm:pt>
    <dgm:pt modelId="{EB2DFE31-7B62-4D9C-9F09-DDACC228F6C2}" type="pres">
      <dgm:prSet presAssocID="{84A2C8ED-DDF1-453B-8381-A5717E40A55B}" presName="sp" presStyleCnt="0"/>
      <dgm:spPr/>
    </dgm:pt>
    <dgm:pt modelId="{ECADBE00-BF6C-4BB8-85A6-23009233EBD5}" type="pres">
      <dgm:prSet presAssocID="{A08F1ACC-A2F0-4A83-B57C-2F10F1479FEE}" presName="composite" presStyleCnt="0"/>
      <dgm:spPr/>
    </dgm:pt>
    <dgm:pt modelId="{588DB0ED-5612-4312-B7E2-E01ED41DCEE8}" type="pres">
      <dgm:prSet presAssocID="{A08F1ACC-A2F0-4A83-B57C-2F10F1479FEE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AFA900BC-02C3-47AD-A06B-C9AE7900C86B}" type="pres">
      <dgm:prSet presAssocID="{A08F1ACC-A2F0-4A83-B57C-2F10F1479FEE}" presName="descendantText" presStyleLbl="alignAcc1" presStyleIdx="1" presStyleCnt="3">
        <dgm:presLayoutVars>
          <dgm:bulletEnabled val="1"/>
        </dgm:presLayoutVars>
      </dgm:prSet>
      <dgm:spPr/>
    </dgm:pt>
    <dgm:pt modelId="{AA1237F2-FCD9-4480-83AE-34EBDA4C1275}" type="pres">
      <dgm:prSet presAssocID="{C71DD0AD-EEC8-4834-9238-120916402705}" presName="sp" presStyleCnt="0"/>
      <dgm:spPr/>
    </dgm:pt>
    <dgm:pt modelId="{8849EE8A-EE5F-4EB4-91B1-801B7ECBF08D}" type="pres">
      <dgm:prSet presAssocID="{902BCF6F-4D8A-4B74-B932-6024ABFBEB32}" presName="composite" presStyleCnt="0"/>
      <dgm:spPr/>
    </dgm:pt>
    <dgm:pt modelId="{D26F33C4-0081-431C-AE31-7EBAE0213EE2}" type="pres">
      <dgm:prSet presAssocID="{902BCF6F-4D8A-4B74-B932-6024ABFBEB32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E92070D7-EA20-40E2-8292-7168617A9E72}" type="pres">
      <dgm:prSet presAssocID="{902BCF6F-4D8A-4B74-B932-6024ABFBEB32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0A6E4C08-E738-4F70-879A-0A1E49DA21DC}" type="presOf" srcId="{E6AD370A-9F9F-4213-8746-87DCB28F7B87}" destId="{E92070D7-EA20-40E2-8292-7168617A9E72}" srcOrd="0" destOrd="1" presId="urn:microsoft.com/office/officeart/2005/8/layout/chevron2"/>
    <dgm:cxn modelId="{B42EEA08-12A8-4662-876C-4C42546DE2CB}" type="presOf" srcId="{902BCF6F-4D8A-4B74-B932-6024ABFBEB32}" destId="{D26F33C4-0081-431C-AE31-7EBAE0213EE2}" srcOrd="0" destOrd="0" presId="urn:microsoft.com/office/officeart/2005/8/layout/chevron2"/>
    <dgm:cxn modelId="{B1E7ED15-E1EF-4CDF-BC21-865BF24C08B9}" srcId="{912AB52B-9E64-444A-BA09-3B6F05C426DC}" destId="{A08F1ACC-A2F0-4A83-B57C-2F10F1479FEE}" srcOrd="1" destOrd="0" parTransId="{9F1E1395-9731-4804-9DE1-3BBCEE30375B}" sibTransId="{C71DD0AD-EEC8-4834-9238-120916402705}"/>
    <dgm:cxn modelId="{15CE5F26-36AF-4C72-9628-59015C8DDAF3}" type="presOf" srcId="{9F313ACB-9520-4024-A010-1138A4FFF322}" destId="{E92070D7-EA20-40E2-8292-7168617A9E72}" srcOrd="0" destOrd="0" presId="urn:microsoft.com/office/officeart/2005/8/layout/chevron2"/>
    <dgm:cxn modelId="{1A5CFA38-38E1-4FA4-9AE1-E57DBD2B9D31}" srcId="{7A70BC8A-E3A5-42B9-A1C1-904C079A0C5C}" destId="{6EAC0480-3B2D-4F83-B399-EB2957EC5B06}" srcOrd="0" destOrd="0" parTransId="{8123EF9B-A4E3-4717-AA0A-D1B0933EBCB3}" sibTransId="{3C8A9142-0892-4015-9B3F-68EF84488FF2}"/>
    <dgm:cxn modelId="{75F35F3A-4A89-4603-8E57-E8D406CECF34}" srcId="{A08F1ACC-A2F0-4A83-B57C-2F10F1479FEE}" destId="{17D93667-465F-4AC0-9721-AE76F3B57DBB}" srcOrd="1" destOrd="0" parTransId="{FE296B6E-FCD3-497B-AD4B-1AC17A361AB4}" sibTransId="{671D2EFE-EC68-4BEC-B301-8863EB56D79A}"/>
    <dgm:cxn modelId="{8017993D-EA5E-47CC-A1CC-1CC28184E6FF}" srcId="{912AB52B-9E64-444A-BA09-3B6F05C426DC}" destId="{902BCF6F-4D8A-4B74-B932-6024ABFBEB32}" srcOrd="2" destOrd="0" parTransId="{1E718FE3-C4B0-4080-9DF2-684546C2C46A}" sibTransId="{1783BE17-AC19-40D9-83D8-C91CCBF90035}"/>
    <dgm:cxn modelId="{2892035F-F33C-4505-9B43-492793669403}" type="presOf" srcId="{17D93667-465F-4AC0-9721-AE76F3B57DBB}" destId="{AFA900BC-02C3-47AD-A06B-C9AE7900C86B}" srcOrd="0" destOrd="1" presId="urn:microsoft.com/office/officeart/2005/8/layout/chevron2"/>
    <dgm:cxn modelId="{12B7D961-355C-43FA-A657-B6F4ADD2B97B}" type="presOf" srcId="{3439B0D0-9B8F-41A9-AB62-E8528F5F5560}" destId="{AFA900BC-02C3-47AD-A06B-C9AE7900C86B}" srcOrd="0" destOrd="0" presId="urn:microsoft.com/office/officeart/2005/8/layout/chevron2"/>
    <dgm:cxn modelId="{02FB7663-3272-48C1-8978-E930CCA61D1A}" srcId="{7A70BC8A-E3A5-42B9-A1C1-904C079A0C5C}" destId="{FB505B48-4ACA-4CE4-9A94-E3C2972D4293}" srcOrd="1" destOrd="0" parTransId="{EEFA0CD9-CD6C-4101-B7B7-C5B7208DECBD}" sibTransId="{02890331-38DA-474E-879F-1FF8121B7650}"/>
    <dgm:cxn modelId="{82E14548-8994-4C9A-B6DA-CD607008D4AF}" srcId="{902BCF6F-4D8A-4B74-B932-6024ABFBEB32}" destId="{9F313ACB-9520-4024-A010-1138A4FFF322}" srcOrd="0" destOrd="0" parTransId="{E148F563-CDF6-4CEA-BD93-A30AFAB6A15A}" sibTransId="{2F3A0FF2-E278-4A95-8015-550654E7B631}"/>
    <dgm:cxn modelId="{0853706F-914D-453C-9975-38FAC8B30696}" srcId="{A08F1ACC-A2F0-4A83-B57C-2F10F1479FEE}" destId="{3439B0D0-9B8F-41A9-AB62-E8528F5F5560}" srcOrd="0" destOrd="0" parTransId="{ED813939-69B6-4477-80D3-F971EA693BB1}" sibTransId="{31457854-4754-4088-9D7D-22FAE48CD39A}"/>
    <dgm:cxn modelId="{7BB8DC5A-1B6D-4F39-A966-30E8F507A86D}" type="presOf" srcId="{7A70BC8A-E3A5-42B9-A1C1-904C079A0C5C}" destId="{F044968F-7545-495C-B85F-A47E06F273C8}" srcOrd="0" destOrd="0" presId="urn:microsoft.com/office/officeart/2005/8/layout/chevron2"/>
    <dgm:cxn modelId="{C4966296-676A-40FF-9A1D-A6CF5FA13AFB}" type="presOf" srcId="{6EAC0480-3B2D-4F83-B399-EB2957EC5B06}" destId="{31A78AEB-9DC2-4C8F-AE14-29991F5B6E77}" srcOrd="0" destOrd="0" presId="urn:microsoft.com/office/officeart/2005/8/layout/chevron2"/>
    <dgm:cxn modelId="{4621299D-43CE-47EE-910E-6B7DC7D76831}" srcId="{912AB52B-9E64-444A-BA09-3B6F05C426DC}" destId="{7A70BC8A-E3A5-42B9-A1C1-904C079A0C5C}" srcOrd="0" destOrd="0" parTransId="{971D7257-3057-4B6B-98AA-FAF2F9227E72}" sibTransId="{84A2C8ED-DDF1-453B-8381-A5717E40A55B}"/>
    <dgm:cxn modelId="{44154AB7-74D7-4201-A75A-3547C9EA787C}" type="presOf" srcId="{912AB52B-9E64-444A-BA09-3B6F05C426DC}" destId="{124A9E57-4016-47ED-BF8A-787868541AD4}" srcOrd="0" destOrd="0" presId="urn:microsoft.com/office/officeart/2005/8/layout/chevron2"/>
    <dgm:cxn modelId="{32EAC2D6-880B-4A13-90AB-DFA5C2C19ECE}" type="presOf" srcId="{FB505B48-4ACA-4CE4-9A94-E3C2972D4293}" destId="{31A78AEB-9DC2-4C8F-AE14-29991F5B6E77}" srcOrd="0" destOrd="1" presId="urn:microsoft.com/office/officeart/2005/8/layout/chevron2"/>
    <dgm:cxn modelId="{0F4003DE-574F-4BF0-9ABC-3F7D8F18A8EB}" type="presOf" srcId="{A08F1ACC-A2F0-4A83-B57C-2F10F1479FEE}" destId="{588DB0ED-5612-4312-B7E2-E01ED41DCEE8}" srcOrd="0" destOrd="0" presId="urn:microsoft.com/office/officeart/2005/8/layout/chevron2"/>
    <dgm:cxn modelId="{0440B5FD-4587-4E2F-9D84-E97A88FEE6E4}" srcId="{902BCF6F-4D8A-4B74-B932-6024ABFBEB32}" destId="{E6AD370A-9F9F-4213-8746-87DCB28F7B87}" srcOrd="1" destOrd="0" parTransId="{9B792077-F593-4F57-B117-A8CA25255BCB}" sibTransId="{BF1D74BF-A9BE-4C76-9806-E27F9DDC1266}"/>
    <dgm:cxn modelId="{F2FD785B-6265-44AB-BBC2-DD81D8F77674}" type="presParOf" srcId="{124A9E57-4016-47ED-BF8A-787868541AD4}" destId="{1465AC50-6787-4560-B2FD-8C53E8C505B3}" srcOrd="0" destOrd="0" presId="urn:microsoft.com/office/officeart/2005/8/layout/chevron2"/>
    <dgm:cxn modelId="{70B47DB7-B6A0-46DE-801F-3B8E64D566D8}" type="presParOf" srcId="{1465AC50-6787-4560-B2FD-8C53E8C505B3}" destId="{F044968F-7545-495C-B85F-A47E06F273C8}" srcOrd="0" destOrd="0" presId="urn:microsoft.com/office/officeart/2005/8/layout/chevron2"/>
    <dgm:cxn modelId="{EF61D482-3AE6-413B-88E1-FA8783CE39B8}" type="presParOf" srcId="{1465AC50-6787-4560-B2FD-8C53E8C505B3}" destId="{31A78AEB-9DC2-4C8F-AE14-29991F5B6E77}" srcOrd="1" destOrd="0" presId="urn:microsoft.com/office/officeart/2005/8/layout/chevron2"/>
    <dgm:cxn modelId="{26D2BC97-C830-4001-8960-E62C6E0ED1AF}" type="presParOf" srcId="{124A9E57-4016-47ED-BF8A-787868541AD4}" destId="{EB2DFE31-7B62-4D9C-9F09-DDACC228F6C2}" srcOrd="1" destOrd="0" presId="urn:microsoft.com/office/officeart/2005/8/layout/chevron2"/>
    <dgm:cxn modelId="{A624346A-03BE-4092-A89A-D27AE47EF9C1}" type="presParOf" srcId="{124A9E57-4016-47ED-BF8A-787868541AD4}" destId="{ECADBE00-BF6C-4BB8-85A6-23009233EBD5}" srcOrd="2" destOrd="0" presId="urn:microsoft.com/office/officeart/2005/8/layout/chevron2"/>
    <dgm:cxn modelId="{A4655753-C79A-4E70-A7F9-27C51B8F013F}" type="presParOf" srcId="{ECADBE00-BF6C-4BB8-85A6-23009233EBD5}" destId="{588DB0ED-5612-4312-B7E2-E01ED41DCEE8}" srcOrd="0" destOrd="0" presId="urn:microsoft.com/office/officeart/2005/8/layout/chevron2"/>
    <dgm:cxn modelId="{EB30A823-D1EC-49D6-B7BD-2FE4CD063F17}" type="presParOf" srcId="{ECADBE00-BF6C-4BB8-85A6-23009233EBD5}" destId="{AFA900BC-02C3-47AD-A06B-C9AE7900C86B}" srcOrd="1" destOrd="0" presId="urn:microsoft.com/office/officeart/2005/8/layout/chevron2"/>
    <dgm:cxn modelId="{E50E33B9-A24B-4899-AE1B-F6ACDAC5845E}" type="presParOf" srcId="{124A9E57-4016-47ED-BF8A-787868541AD4}" destId="{AA1237F2-FCD9-4480-83AE-34EBDA4C1275}" srcOrd="3" destOrd="0" presId="urn:microsoft.com/office/officeart/2005/8/layout/chevron2"/>
    <dgm:cxn modelId="{9DAED271-8400-4476-87C4-A17AB64AFA20}" type="presParOf" srcId="{124A9E57-4016-47ED-BF8A-787868541AD4}" destId="{8849EE8A-EE5F-4EB4-91B1-801B7ECBF08D}" srcOrd="4" destOrd="0" presId="urn:microsoft.com/office/officeart/2005/8/layout/chevron2"/>
    <dgm:cxn modelId="{F8051FA9-8D4E-4995-A9ED-8DEF6FD75DE2}" type="presParOf" srcId="{8849EE8A-EE5F-4EB4-91B1-801B7ECBF08D}" destId="{D26F33C4-0081-431C-AE31-7EBAE0213EE2}" srcOrd="0" destOrd="0" presId="urn:microsoft.com/office/officeart/2005/8/layout/chevron2"/>
    <dgm:cxn modelId="{7CDDC6BF-78C9-425C-A420-C046C74E3A9B}" type="presParOf" srcId="{8849EE8A-EE5F-4EB4-91B1-801B7ECBF08D}" destId="{E92070D7-EA20-40E2-8292-7168617A9E7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F1B8C4F-5D8E-45C6-93B1-B7FF641E7CE6}" type="doc">
      <dgm:prSet loTypeId="urn:microsoft.com/office/officeart/2005/8/layout/hList7#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5156178-A4F5-490E-842E-E545B3433A96}">
      <dgm:prSet phldrT="[Текст]"/>
      <dgm:spPr/>
      <dgm:t>
        <a:bodyPr/>
        <a:lstStyle/>
        <a:p>
          <a:endParaRPr lang="ru-RU" dirty="0"/>
        </a:p>
        <a:p>
          <a:r>
            <a:rPr lang="ru-RU" dirty="0"/>
            <a:t>«</a:t>
          </a:r>
          <a:r>
            <a:rPr lang="ru-RU" dirty="0" err="1"/>
            <a:t>Смешарики</a:t>
          </a:r>
          <a:r>
            <a:rPr lang="ru-RU" dirty="0"/>
            <a:t> изучают Правила дорожного</a:t>
          </a:r>
        </a:p>
        <a:p>
          <a:r>
            <a:rPr lang="ru-RU" dirty="0"/>
            <a:t>движения»</a:t>
          </a:r>
        </a:p>
        <a:p>
          <a:endParaRPr lang="ru-RU" dirty="0"/>
        </a:p>
        <a:p>
          <a:r>
            <a:rPr lang="ru-RU" dirty="0"/>
            <a:t>Младшая и средняя группы</a:t>
          </a:r>
        </a:p>
      </dgm:t>
    </dgm:pt>
    <dgm:pt modelId="{6DF2D13E-4D52-432D-8456-B87FDBD44D16}" type="parTrans" cxnId="{A9492625-A7B1-4DDA-8F30-E3446497942C}">
      <dgm:prSet/>
      <dgm:spPr/>
      <dgm:t>
        <a:bodyPr/>
        <a:lstStyle/>
        <a:p>
          <a:endParaRPr lang="ru-RU"/>
        </a:p>
      </dgm:t>
    </dgm:pt>
    <dgm:pt modelId="{4068CD25-4C23-444C-9E11-247DCABEB393}" type="sibTrans" cxnId="{A9492625-A7B1-4DDA-8F30-E3446497942C}">
      <dgm:prSet/>
      <dgm:spPr/>
      <dgm:t>
        <a:bodyPr/>
        <a:lstStyle/>
        <a:p>
          <a:endParaRPr lang="ru-RU"/>
        </a:p>
      </dgm:t>
    </dgm:pt>
    <dgm:pt modelId="{E42FD1E3-6DF8-48D0-9ECF-F168E127C323}">
      <dgm:prSet phldrT="[Текст]"/>
      <dgm:spPr/>
      <dgm:t>
        <a:bodyPr/>
        <a:lstStyle/>
        <a:p>
          <a:endParaRPr lang="ru-RU" dirty="0"/>
        </a:p>
        <a:p>
          <a:r>
            <a:rPr lang="ru-RU" dirty="0"/>
            <a:t>«Про бабу Ягу и Правила дорожного движения»</a:t>
          </a:r>
        </a:p>
        <a:p>
          <a:r>
            <a:rPr lang="ru-RU" dirty="0"/>
            <a:t>Старшая и подготовительная  группа</a:t>
          </a:r>
        </a:p>
      </dgm:t>
    </dgm:pt>
    <dgm:pt modelId="{53240B79-CB67-463E-A28C-DAD7DF848ADA}" type="parTrans" cxnId="{7B82F309-9AEB-4812-929D-6035936BF835}">
      <dgm:prSet/>
      <dgm:spPr/>
      <dgm:t>
        <a:bodyPr/>
        <a:lstStyle/>
        <a:p>
          <a:endParaRPr lang="ru-RU"/>
        </a:p>
      </dgm:t>
    </dgm:pt>
    <dgm:pt modelId="{0BBD5DA6-4C9E-4937-9FEC-FB2F531133BD}" type="sibTrans" cxnId="{7B82F309-9AEB-4812-929D-6035936BF835}">
      <dgm:prSet/>
      <dgm:spPr/>
      <dgm:t>
        <a:bodyPr/>
        <a:lstStyle/>
        <a:p>
          <a:endParaRPr lang="ru-RU"/>
        </a:p>
      </dgm:t>
    </dgm:pt>
    <dgm:pt modelId="{2CA51548-C3AD-4B4B-A36D-9BD1CC314F3F}">
      <dgm:prSet phldrT="[Текст]"/>
      <dgm:spPr/>
      <dgm:t>
        <a:bodyPr/>
        <a:lstStyle/>
        <a:p>
          <a:endParaRPr lang="ru-RU" dirty="0"/>
        </a:p>
        <a:p>
          <a:r>
            <a:rPr lang="ru-RU" dirty="0"/>
            <a:t>«Уроки тетушки Совы (Азбука безопасности на дороге)»</a:t>
          </a:r>
        </a:p>
        <a:p>
          <a:r>
            <a:rPr lang="ru-RU" dirty="0"/>
            <a:t>Старшая и подготовительная группа</a:t>
          </a:r>
        </a:p>
      </dgm:t>
    </dgm:pt>
    <dgm:pt modelId="{BB78230B-139C-4D23-8246-59CCE8BF24B3}" type="parTrans" cxnId="{410A1F37-EF5D-412E-A8C8-CF7241CED6D6}">
      <dgm:prSet/>
      <dgm:spPr/>
      <dgm:t>
        <a:bodyPr/>
        <a:lstStyle/>
        <a:p>
          <a:endParaRPr lang="ru-RU"/>
        </a:p>
      </dgm:t>
    </dgm:pt>
    <dgm:pt modelId="{B9F9A3F2-6B36-4FE6-8CD6-8485669284EC}" type="sibTrans" cxnId="{410A1F37-EF5D-412E-A8C8-CF7241CED6D6}">
      <dgm:prSet/>
      <dgm:spPr/>
      <dgm:t>
        <a:bodyPr/>
        <a:lstStyle/>
        <a:p>
          <a:endParaRPr lang="ru-RU"/>
        </a:p>
      </dgm:t>
    </dgm:pt>
    <dgm:pt modelId="{5696BE06-E321-416E-9AD1-80F8498C5273}" type="pres">
      <dgm:prSet presAssocID="{DF1B8C4F-5D8E-45C6-93B1-B7FF641E7CE6}" presName="Name0" presStyleCnt="0">
        <dgm:presLayoutVars>
          <dgm:dir/>
          <dgm:resizeHandles val="exact"/>
        </dgm:presLayoutVars>
      </dgm:prSet>
      <dgm:spPr/>
    </dgm:pt>
    <dgm:pt modelId="{6066EC0F-854B-4827-9FF5-E78A4B684B5A}" type="pres">
      <dgm:prSet presAssocID="{DF1B8C4F-5D8E-45C6-93B1-B7FF641E7CE6}" presName="fgShape" presStyleLbl="fgShp" presStyleIdx="0" presStyleCnt="1"/>
      <dgm:spPr/>
    </dgm:pt>
    <dgm:pt modelId="{33EE6DB4-E390-41B5-99A1-5B968B478BCF}" type="pres">
      <dgm:prSet presAssocID="{DF1B8C4F-5D8E-45C6-93B1-B7FF641E7CE6}" presName="linComp" presStyleCnt="0"/>
      <dgm:spPr/>
    </dgm:pt>
    <dgm:pt modelId="{BCE97936-69AF-4F98-933D-F453094F4C76}" type="pres">
      <dgm:prSet presAssocID="{85156178-A4F5-490E-842E-E545B3433A96}" presName="compNode" presStyleCnt="0"/>
      <dgm:spPr/>
    </dgm:pt>
    <dgm:pt modelId="{4E50E55E-5E01-45CE-BE0B-4C081CD426B0}" type="pres">
      <dgm:prSet presAssocID="{85156178-A4F5-490E-842E-E545B3433A96}" presName="bkgdShape" presStyleLbl="node1" presStyleIdx="0" presStyleCnt="3"/>
      <dgm:spPr/>
    </dgm:pt>
    <dgm:pt modelId="{7BCDE700-D486-458B-B96C-5F08D46BAD7E}" type="pres">
      <dgm:prSet presAssocID="{85156178-A4F5-490E-842E-E545B3433A96}" presName="nodeTx" presStyleLbl="node1" presStyleIdx="0" presStyleCnt="3">
        <dgm:presLayoutVars>
          <dgm:bulletEnabled val="1"/>
        </dgm:presLayoutVars>
      </dgm:prSet>
      <dgm:spPr/>
    </dgm:pt>
    <dgm:pt modelId="{9A3F954E-C7D7-4C4B-8D05-88E35344A052}" type="pres">
      <dgm:prSet presAssocID="{85156178-A4F5-490E-842E-E545B3433A96}" presName="invisiNode" presStyleLbl="node1" presStyleIdx="0" presStyleCnt="3"/>
      <dgm:spPr/>
    </dgm:pt>
    <dgm:pt modelId="{34DEE82E-F5E1-45E6-BAD3-CE16D2FE2247}" type="pres">
      <dgm:prSet presAssocID="{85156178-A4F5-490E-842E-E545B3433A96}" presName="imagNode" presStyleLbl="fgImgPlace1" presStyleIdx="0" presStyleCnt="3" custScaleX="158883" custScaleY="15404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388E9005-A5EB-4B17-8C68-8BE3033E4FF1}" type="pres">
      <dgm:prSet presAssocID="{4068CD25-4C23-444C-9E11-247DCABEB393}" presName="sibTrans" presStyleLbl="sibTrans2D1" presStyleIdx="0" presStyleCnt="0"/>
      <dgm:spPr/>
    </dgm:pt>
    <dgm:pt modelId="{93F6ADCD-5E92-477C-8AE4-25D2FDC3C42B}" type="pres">
      <dgm:prSet presAssocID="{E42FD1E3-6DF8-48D0-9ECF-F168E127C323}" presName="compNode" presStyleCnt="0"/>
      <dgm:spPr/>
    </dgm:pt>
    <dgm:pt modelId="{77BAE927-0A0B-4766-BD1C-F6F52A0D1622}" type="pres">
      <dgm:prSet presAssocID="{E42FD1E3-6DF8-48D0-9ECF-F168E127C323}" presName="bkgdShape" presStyleLbl="node1" presStyleIdx="1" presStyleCnt="3"/>
      <dgm:spPr/>
    </dgm:pt>
    <dgm:pt modelId="{2450578E-9989-4B42-AEB7-668E7977339B}" type="pres">
      <dgm:prSet presAssocID="{E42FD1E3-6DF8-48D0-9ECF-F168E127C323}" presName="nodeTx" presStyleLbl="node1" presStyleIdx="1" presStyleCnt="3">
        <dgm:presLayoutVars>
          <dgm:bulletEnabled val="1"/>
        </dgm:presLayoutVars>
      </dgm:prSet>
      <dgm:spPr/>
    </dgm:pt>
    <dgm:pt modelId="{C3EBD4EE-54B5-4359-AD91-04BB85E1D0E7}" type="pres">
      <dgm:prSet presAssocID="{E42FD1E3-6DF8-48D0-9ECF-F168E127C323}" presName="invisiNode" presStyleLbl="node1" presStyleIdx="1" presStyleCnt="3"/>
      <dgm:spPr/>
    </dgm:pt>
    <dgm:pt modelId="{80322DF5-3B9D-452E-816D-5A6C7A0D8DD9}" type="pres">
      <dgm:prSet presAssocID="{E42FD1E3-6DF8-48D0-9ECF-F168E127C323}" presName="imagNode" presStyleLbl="fgImgPlace1" presStyleIdx="1" presStyleCnt="3" custScaleX="151678" custScaleY="14456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D3A4F394-2E6B-4077-8B24-095F974318D7}" type="pres">
      <dgm:prSet presAssocID="{0BBD5DA6-4C9E-4937-9FEC-FB2F531133BD}" presName="sibTrans" presStyleLbl="sibTrans2D1" presStyleIdx="0" presStyleCnt="0"/>
      <dgm:spPr/>
    </dgm:pt>
    <dgm:pt modelId="{8FE82BC7-DD21-4F66-9DA1-F9E9E15A0FC1}" type="pres">
      <dgm:prSet presAssocID="{2CA51548-C3AD-4B4B-A36D-9BD1CC314F3F}" presName="compNode" presStyleCnt="0"/>
      <dgm:spPr/>
    </dgm:pt>
    <dgm:pt modelId="{626E817F-8BF2-4946-A0E1-E7C8459413A5}" type="pres">
      <dgm:prSet presAssocID="{2CA51548-C3AD-4B4B-A36D-9BD1CC314F3F}" presName="bkgdShape" presStyleLbl="node1" presStyleIdx="2" presStyleCnt="3"/>
      <dgm:spPr/>
    </dgm:pt>
    <dgm:pt modelId="{C6ED001A-D8C4-4E4A-B7E5-40FD1444AAB1}" type="pres">
      <dgm:prSet presAssocID="{2CA51548-C3AD-4B4B-A36D-9BD1CC314F3F}" presName="nodeTx" presStyleLbl="node1" presStyleIdx="2" presStyleCnt="3">
        <dgm:presLayoutVars>
          <dgm:bulletEnabled val="1"/>
        </dgm:presLayoutVars>
      </dgm:prSet>
      <dgm:spPr/>
    </dgm:pt>
    <dgm:pt modelId="{0B73CDF5-15A6-4CFB-ACCF-6AC35C75003F}" type="pres">
      <dgm:prSet presAssocID="{2CA51548-C3AD-4B4B-A36D-9BD1CC314F3F}" presName="invisiNode" presStyleLbl="node1" presStyleIdx="2" presStyleCnt="3"/>
      <dgm:spPr/>
    </dgm:pt>
    <dgm:pt modelId="{ABF46138-5D91-4ECD-8546-F83AD0DC23A6}" type="pres">
      <dgm:prSet presAssocID="{2CA51548-C3AD-4B4B-A36D-9BD1CC314F3F}" presName="imagNode" presStyleLbl="fgImgPlace1" presStyleIdx="2" presStyleCnt="3" custScaleX="158882" custScaleY="15404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7B82F309-9AEB-4812-929D-6035936BF835}" srcId="{DF1B8C4F-5D8E-45C6-93B1-B7FF641E7CE6}" destId="{E42FD1E3-6DF8-48D0-9ECF-F168E127C323}" srcOrd="1" destOrd="0" parTransId="{53240B79-CB67-463E-A28C-DAD7DF848ADA}" sibTransId="{0BBD5DA6-4C9E-4937-9FEC-FB2F531133BD}"/>
    <dgm:cxn modelId="{A65CCB16-F09C-4763-8F86-5DCE1A28C744}" type="presOf" srcId="{85156178-A4F5-490E-842E-E545B3433A96}" destId="{4E50E55E-5E01-45CE-BE0B-4C081CD426B0}" srcOrd="0" destOrd="0" presId="urn:microsoft.com/office/officeart/2005/8/layout/hList7#1"/>
    <dgm:cxn modelId="{A9492625-A7B1-4DDA-8F30-E3446497942C}" srcId="{DF1B8C4F-5D8E-45C6-93B1-B7FF641E7CE6}" destId="{85156178-A4F5-490E-842E-E545B3433A96}" srcOrd="0" destOrd="0" parTransId="{6DF2D13E-4D52-432D-8456-B87FDBD44D16}" sibTransId="{4068CD25-4C23-444C-9E11-247DCABEB393}"/>
    <dgm:cxn modelId="{D3551D30-8760-48E4-9D5F-8A5C3892590A}" type="presOf" srcId="{DF1B8C4F-5D8E-45C6-93B1-B7FF641E7CE6}" destId="{5696BE06-E321-416E-9AD1-80F8498C5273}" srcOrd="0" destOrd="0" presId="urn:microsoft.com/office/officeart/2005/8/layout/hList7#1"/>
    <dgm:cxn modelId="{410A1F37-EF5D-412E-A8C8-CF7241CED6D6}" srcId="{DF1B8C4F-5D8E-45C6-93B1-B7FF641E7CE6}" destId="{2CA51548-C3AD-4B4B-A36D-9BD1CC314F3F}" srcOrd="2" destOrd="0" parTransId="{BB78230B-139C-4D23-8246-59CCE8BF24B3}" sibTransId="{B9F9A3F2-6B36-4FE6-8CD6-8485669284EC}"/>
    <dgm:cxn modelId="{0AB7F540-E545-4C65-AC67-EA97B00C2DF1}" type="presOf" srcId="{2CA51548-C3AD-4B4B-A36D-9BD1CC314F3F}" destId="{626E817F-8BF2-4946-A0E1-E7C8459413A5}" srcOrd="0" destOrd="0" presId="urn:microsoft.com/office/officeart/2005/8/layout/hList7#1"/>
    <dgm:cxn modelId="{73E08674-8045-4E1F-BAC1-3D3F14657566}" type="presOf" srcId="{85156178-A4F5-490E-842E-E545B3433A96}" destId="{7BCDE700-D486-458B-B96C-5F08D46BAD7E}" srcOrd="1" destOrd="0" presId="urn:microsoft.com/office/officeart/2005/8/layout/hList7#1"/>
    <dgm:cxn modelId="{8DA1F99B-C36A-4B87-9B26-AE2580C15C2E}" type="presOf" srcId="{0BBD5DA6-4C9E-4937-9FEC-FB2F531133BD}" destId="{D3A4F394-2E6B-4077-8B24-095F974318D7}" srcOrd="0" destOrd="0" presId="urn:microsoft.com/office/officeart/2005/8/layout/hList7#1"/>
    <dgm:cxn modelId="{6FCDF8C8-FE6D-4A46-937E-B77E1AF6D074}" type="presOf" srcId="{2CA51548-C3AD-4B4B-A36D-9BD1CC314F3F}" destId="{C6ED001A-D8C4-4E4A-B7E5-40FD1444AAB1}" srcOrd="1" destOrd="0" presId="urn:microsoft.com/office/officeart/2005/8/layout/hList7#1"/>
    <dgm:cxn modelId="{5684A8DA-0CC1-4E57-B6C5-003DC520E1CB}" type="presOf" srcId="{E42FD1E3-6DF8-48D0-9ECF-F168E127C323}" destId="{77BAE927-0A0B-4766-BD1C-F6F52A0D1622}" srcOrd="0" destOrd="0" presId="urn:microsoft.com/office/officeart/2005/8/layout/hList7#1"/>
    <dgm:cxn modelId="{A91905E4-2A51-436A-8ED3-310AC98C76C5}" type="presOf" srcId="{E42FD1E3-6DF8-48D0-9ECF-F168E127C323}" destId="{2450578E-9989-4B42-AEB7-668E7977339B}" srcOrd="1" destOrd="0" presId="urn:microsoft.com/office/officeart/2005/8/layout/hList7#1"/>
    <dgm:cxn modelId="{1B1354E6-3CA7-4984-B25D-5B0ECD69ED07}" type="presOf" srcId="{4068CD25-4C23-444C-9E11-247DCABEB393}" destId="{388E9005-A5EB-4B17-8C68-8BE3033E4FF1}" srcOrd="0" destOrd="0" presId="urn:microsoft.com/office/officeart/2005/8/layout/hList7#1"/>
    <dgm:cxn modelId="{6E3D4C24-6C31-4D59-B296-C19DAD9A704C}" type="presParOf" srcId="{5696BE06-E321-416E-9AD1-80F8498C5273}" destId="{6066EC0F-854B-4827-9FF5-E78A4B684B5A}" srcOrd="0" destOrd="0" presId="urn:microsoft.com/office/officeart/2005/8/layout/hList7#1"/>
    <dgm:cxn modelId="{CBBD4832-13BF-4ACE-A09E-0BF352080316}" type="presParOf" srcId="{5696BE06-E321-416E-9AD1-80F8498C5273}" destId="{33EE6DB4-E390-41B5-99A1-5B968B478BCF}" srcOrd="1" destOrd="0" presId="urn:microsoft.com/office/officeart/2005/8/layout/hList7#1"/>
    <dgm:cxn modelId="{525D4221-9D9B-44E2-B647-285F5147B0AF}" type="presParOf" srcId="{33EE6DB4-E390-41B5-99A1-5B968B478BCF}" destId="{BCE97936-69AF-4F98-933D-F453094F4C76}" srcOrd="0" destOrd="0" presId="urn:microsoft.com/office/officeart/2005/8/layout/hList7#1"/>
    <dgm:cxn modelId="{BAFBFC35-DB28-4D61-B4E6-21402B391099}" type="presParOf" srcId="{BCE97936-69AF-4F98-933D-F453094F4C76}" destId="{4E50E55E-5E01-45CE-BE0B-4C081CD426B0}" srcOrd="0" destOrd="0" presId="urn:microsoft.com/office/officeart/2005/8/layout/hList7#1"/>
    <dgm:cxn modelId="{7D4E2616-0E4C-4BAD-AD39-5928D682B1B4}" type="presParOf" srcId="{BCE97936-69AF-4F98-933D-F453094F4C76}" destId="{7BCDE700-D486-458B-B96C-5F08D46BAD7E}" srcOrd="1" destOrd="0" presId="urn:microsoft.com/office/officeart/2005/8/layout/hList7#1"/>
    <dgm:cxn modelId="{2E281826-4EF5-4FD8-8198-20E7898C51D1}" type="presParOf" srcId="{BCE97936-69AF-4F98-933D-F453094F4C76}" destId="{9A3F954E-C7D7-4C4B-8D05-88E35344A052}" srcOrd="2" destOrd="0" presId="urn:microsoft.com/office/officeart/2005/8/layout/hList7#1"/>
    <dgm:cxn modelId="{AD422BA9-B3EF-4D7B-A935-F38B84E3CD88}" type="presParOf" srcId="{BCE97936-69AF-4F98-933D-F453094F4C76}" destId="{34DEE82E-F5E1-45E6-BAD3-CE16D2FE2247}" srcOrd="3" destOrd="0" presId="urn:microsoft.com/office/officeart/2005/8/layout/hList7#1"/>
    <dgm:cxn modelId="{29023862-F6D4-49D0-83B5-952D7945068D}" type="presParOf" srcId="{33EE6DB4-E390-41B5-99A1-5B968B478BCF}" destId="{388E9005-A5EB-4B17-8C68-8BE3033E4FF1}" srcOrd="1" destOrd="0" presId="urn:microsoft.com/office/officeart/2005/8/layout/hList7#1"/>
    <dgm:cxn modelId="{D9E23719-DFD6-4DCC-8CE4-E21681A620C3}" type="presParOf" srcId="{33EE6DB4-E390-41B5-99A1-5B968B478BCF}" destId="{93F6ADCD-5E92-477C-8AE4-25D2FDC3C42B}" srcOrd="2" destOrd="0" presId="urn:microsoft.com/office/officeart/2005/8/layout/hList7#1"/>
    <dgm:cxn modelId="{0D038661-5BBD-4EA6-AA74-045C2CC63925}" type="presParOf" srcId="{93F6ADCD-5E92-477C-8AE4-25D2FDC3C42B}" destId="{77BAE927-0A0B-4766-BD1C-F6F52A0D1622}" srcOrd="0" destOrd="0" presId="urn:microsoft.com/office/officeart/2005/8/layout/hList7#1"/>
    <dgm:cxn modelId="{668E1173-0794-4966-AA22-849BB713F95F}" type="presParOf" srcId="{93F6ADCD-5E92-477C-8AE4-25D2FDC3C42B}" destId="{2450578E-9989-4B42-AEB7-668E7977339B}" srcOrd="1" destOrd="0" presId="urn:microsoft.com/office/officeart/2005/8/layout/hList7#1"/>
    <dgm:cxn modelId="{92A4F739-6E20-49F1-B864-696D7CD12EA0}" type="presParOf" srcId="{93F6ADCD-5E92-477C-8AE4-25D2FDC3C42B}" destId="{C3EBD4EE-54B5-4359-AD91-04BB85E1D0E7}" srcOrd="2" destOrd="0" presId="urn:microsoft.com/office/officeart/2005/8/layout/hList7#1"/>
    <dgm:cxn modelId="{B71197BA-704D-4989-956F-0C9BF51742CF}" type="presParOf" srcId="{93F6ADCD-5E92-477C-8AE4-25D2FDC3C42B}" destId="{80322DF5-3B9D-452E-816D-5A6C7A0D8DD9}" srcOrd="3" destOrd="0" presId="urn:microsoft.com/office/officeart/2005/8/layout/hList7#1"/>
    <dgm:cxn modelId="{A061BC0E-3A0C-4AE4-A52E-4889ED3CF24B}" type="presParOf" srcId="{33EE6DB4-E390-41B5-99A1-5B968B478BCF}" destId="{D3A4F394-2E6B-4077-8B24-095F974318D7}" srcOrd="3" destOrd="0" presId="urn:microsoft.com/office/officeart/2005/8/layout/hList7#1"/>
    <dgm:cxn modelId="{D98BCD41-705E-43A9-9347-B376395B19A2}" type="presParOf" srcId="{33EE6DB4-E390-41B5-99A1-5B968B478BCF}" destId="{8FE82BC7-DD21-4F66-9DA1-F9E9E15A0FC1}" srcOrd="4" destOrd="0" presId="urn:microsoft.com/office/officeart/2005/8/layout/hList7#1"/>
    <dgm:cxn modelId="{E5FFCD98-6DFD-4480-84AC-D86F29A2788F}" type="presParOf" srcId="{8FE82BC7-DD21-4F66-9DA1-F9E9E15A0FC1}" destId="{626E817F-8BF2-4946-A0E1-E7C8459413A5}" srcOrd="0" destOrd="0" presId="urn:microsoft.com/office/officeart/2005/8/layout/hList7#1"/>
    <dgm:cxn modelId="{7EF7A853-D009-46B6-9D30-D45333804451}" type="presParOf" srcId="{8FE82BC7-DD21-4F66-9DA1-F9E9E15A0FC1}" destId="{C6ED001A-D8C4-4E4A-B7E5-40FD1444AAB1}" srcOrd="1" destOrd="0" presId="urn:microsoft.com/office/officeart/2005/8/layout/hList7#1"/>
    <dgm:cxn modelId="{675F7303-B391-4758-8CBF-0C1C59F39C1D}" type="presParOf" srcId="{8FE82BC7-DD21-4F66-9DA1-F9E9E15A0FC1}" destId="{0B73CDF5-15A6-4CFB-ACCF-6AC35C75003F}" srcOrd="2" destOrd="0" presId="urn:microsoft.com/office/officeart/2005/8/layout/hList7#1"/>
    <dgm:cxn modelId="{252B6CE2-141A-4C3B-9E4B-A6FF87B5BC4F}" type="presParOf" srcId="{8FE82BC7-DD21-4F66-9DA1-F9E9E15A0FC1}" destId="{ABF46138-5D91-4ECD-8546-F83AD0DC23A6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7E36567-F4E1-4C5E-80D3-10E84AC81E8A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</dgm:pt>
    <dgm:pt modelId="{8A5C040C-AEC0-4512-8C29-835F9F17CE4B}">
      <dgm:prSet phldrT="[Текст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ru-RU" dirty="0"/>
            <a:t>разучивание стихотворений о безопасном поведении на дороге</a:t>
          </a:r>
        </a:p>
      </dgm:t>
    </dgm:pt>
    <dgm:pt modelId="{361A6308-A4BC-48FA-8AFC-1D90FEFB43F5}" type="parTrans" cxnId="{85DD5E35-75E5-4AD3-AEBB-C364351D71F8}">
      <dgm:prSet/>
      <dgm:spPr/>
      <dgm:t>
        <a:bodyPr/>
        <a:lstStyle/>
        <a:p>
          <a:endParaRPr lang="ru-RU"/>
        </a:p>
      </dgm:t>
    </dgm:pt>
    <dgm:pt modelId="{2AEBC321-5E17-4905-AF02-D04EEB63830C}" type="sibTrans" cxnId="{85DD5E35-75E5-4AD3-AEBB-C364351D71F8}">
      <dgm:prSet/>
      <dgm:spPr/>
      <dgm:t>
        <a:bodyPr/>
        <a:lstStyle/>
        <a:p>
          <a:endParaRPr lang="ru-RU"/>
        </a:p>
      </dgm:t>
    </dgm:pt>
    <dgm:pt modelId="{B1D36EEC-B323-4A3C-81AB-1BA87D08D293}">
      <dgm:prSet phldrT="[Текст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dirty="0"/>
            <a:t>Слушание и исполнение детских песен о правилах дорожного движения</a:t>
          </a:r>
        </a:p>
      </dgm:t>
    </dgm:pt>
    <dgm:pt modelId="{3D08AA73-C961-4632-9410-77A1C4BF05E3}" type="parTrans" cxnId="{82D00F7C-F019-48EA-8B45-54EB74301E6C}">
      <dgm:prSet/>
      <dgm:spPr/>
      <dgm:t>
        <a:bodyPr/>
        <a:lstStyle/>
        <a:p>
          <a:endParaRPr lang="ru-RU"/>
        </a:p>
      </dgm:t>
    </dgm:pt>
    <dgm:pt modelId="{1DFC0796-DB9F-41B0-9CD4-CED51FB6784E}" type="sibTrans" cxnId="{82D00F7C-F019-48EA-8B45-54EB74301E6C}">
      <dgm:prSet/>
      <dgm:spPr/>
      <dgm:t>
        <a:bodyPr/>
        <a:lstStyle/>
        <a:p>
          <a:endParaRPr lang="ru-RU"/>
        </a:p>
      </dgm:t>
    </dgm:pt>
    <dgm:pt modelId="{147543BA-AE0E-4B72-89ED-4F4A9D19AAF0}">
      <dgm:prSet phldrT="[Текст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dirty="0"/>
            <a:t>Чтение художественных литературных произведений детям по обучению дорожной грамотности</a:t>
          </a:r>
        </a:p>
      </dgm:t>
    </dgm:pt>
    <dgm:pt modelId="{61B9EF8A-EC19-4D06-8E2D-83F7394405C4}" type="parTrans" cxnId="{80C0DEF0-8494-4DFC-9E2F-B31477C5751D}">
      <dgm:prSet/>
      <dgm:spPr/>
      <dgm:t>
        <a:bodyPr/>
        <a:lstStyle/>
        <a:p>
          <a:endParaRPr lang="ru-RU"/>
        </a:p>
      </dgm:t>
    </dgm:pt>
    <dgm:pt modelId="{DD946B07-395E-4406-A19D-9C3EB6A70CD8}" type="sibTrans" cxnId="{80C0DEF0-8494-4DFC-9E2F-B31477C5751D}">
      <dgm:prSet/>
      <dgm:spPr/>
      <dgm:t>
        <a:bodyPr/>
        <a:lstStyle/>
        <a:p>
          <a:endParaRPr lang="ru-RU"/>
        </a:p>
      </dgm:t>
    </dgm:pt>
    <dgm:pt modelId="{C6947CE2-A5AE-47B3-B5F9-A317F7E64A0B}" type="pres">
      <dgm:prSet presAssocID="{27E36567-F4E1-4C5E-80D3-10E84AC81E8A}" presName="linearFlow" presStyleCnt="0">
        <dgm:presLayoutVars>
          <dgm:dir/>
          <dgm:resizeHandles val="exact"/>
        </dgm:presLayoutVars>
      </dgm:prSet>
      <dgm:spPr/>
    </dgm:pt>
    <dgm:pt modelId="{5A011C32-2A57-4AFD-814D-440ADB76F2E9}" type="pres">
      <dgm:prSet presAssocID="{8A5C040C-AEC0-4512-8C29-835F9F17CE4B}" presName="composite" presStyleCnt="0"/>
      <dgm:spPr/>
    </dgm:pt>
    <dgm:pt modelId="{41D7A4EC-1754-4D61-9C9B-7A970A61AC7C}" type="pres">
      <dgm:prSet presAssocID="{8A5C040C-AEC0-4512-8C29-835F9F17CE4B}" presName="imgShp" presStyleLbl="fgImgPlace1" presStyleIdx="0" presStyleCnt="3" custScaleX="131672" custScaleY="12044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5E852EF7-2EF9-498C-90D5-AE90C9A49D02}" type="pres">
      <dgm:prSet presAssocID="{8A5C040C-AEC0-4512-8C29-835F9F17CE4B}" presName="txShp" presStyleLbl="node1" presStyleIdx="0" presStyleCnt="3">
        <dgm:presLayoutVars>
          <dgm:bulletEnabled val="1"/>
        </dgm:presLayoutVars>
      </dgm:prSet>
      <dgm:spPr/>
    </dgm:pt>
    <dgm:pt modelId="{1E913B01-21BE-492F-964F-8B96FA11FF61}" type="pres">
      <dgm:prSet presAssocID="{2AEBC321-5E17-4905-AF02-D04EEB63830C}" presName="spacing" presStyleCnt="0"/>
      <dgm:spPr/>
    </dgm:pt>
    <dgm:pt modelId="{C1FCCFDE-DB90-4D4B-B6E7-9157BC5A1B04}" type="pres">
      <dgm:prSet presAssocID="{B1D36EEC-B323-4A3C-81AB-1BA87D08D293}" presName="composite" presStyleCnt="0"/>
      <dgm:spPr/>
    </dgm:pt>
    <dgm:pt modelId="{76729A94-E598-49E1-B8DF-05368F205F13}" type="pres">
      <dgm:prSet presAssocID="{B1D36EEC-B323-4A3C-81AB-1BA87D08D293}" presName="imgShp" presStyleLbl="fgImgPlace1" presStyleIdx="1" presStyleCnt="3" custScaleX="129604" custScaleY="13980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C1DC6278-7132-46C4-A1E3-B7DF912695B6}" type="pres">
      <dgm:prSet presAssocID="{B1D36EEC-B323-4A3C-81AB-1BA87D08D293}" presName="txShp" presStyleLbl="node1" presStyleIdx="1" presStyleCnt="3">
        <dgm:presLayoutVars>
          <dgm:bulletEnabled val="1"/>
        </dgm:presLayoutVars>
      </dgm:prSet>
      <dgm:spPr/>
    </dgm:pt>
    <dgm:pt modelId="{50C41B02-35A5-405E-8446-F814AFFEC9CE}" type="pres">
      <dgm:prSet presAssocID="{1DFC0796-DB9F-41B0-9CD4-CED51FB6784E}" presName="spacing" presStyleCnt="0"/>
      <dgm:spPr/>
    </dgm:pt>
    <dgm:pt modelId="{C3DD0F79-2858-4DF8-80C8-DB5F39C18D9E}" type="pres">
      <dgm:prSet presAssocID="{147543BA-AE0E-4B72-89ED-4F4A9D19AAF0}" presName="composite" presStyleCnt="0"/>
      <dgm:spPr/>
    </dgm:pt>
    <dgm:pt modelId="{F7F6D9F3-5B0B-484A-81A5-3BC9B96FA25E}" type="pres">
      <dgm:prSet presAssocID="{147543BA-AE0E-4B72-89ED-4F4A9D19AAF0}" presName="imgShp" presStyleLbl="fgImgPlace1" presStyleIdx="2" presStyleCnt="3" custScaleX="128050" custScaleY="13281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FAB0E900-655B-4615-9AFB-0DAEC4A06556}" type="pres">
      <dgm:prSet presAssocID="{147543BA-AE0E-4B72-89ED-4F4A9D19AAF0}" presName="txShp" presStyleLbl="node1" presStyleIdx="2" presStyleCnt="3">
        <dgm:presLayoutVars>
          <dgm:bulletEnabled val="1"/>
        </dgm:presLayoutVars>
      </dgm:prSet>
      <dgm:spPr/>
    </dgm:pt>
  </dgm:ptLst>
  <dgm:cxnLst>
    <dgm:cxn modelId="{85DD5E35-75E5-4AD3-AEBB-C364351D71F8}" srcId="{27E36567-F4E1-4C5E-80D3-10E84AC81E8A}" destId="{8A5C040C-AEC0-4512-8C29-835F9F17CE4B}" srcOrd="0" destOrd="0" parTransId="{361A6308-A4BC-48FA-8AFC-1D90FEFB43F5}" sibTransId="{2AEBC321-5E17-4905-AF02-D04EEB63830C}"/>
    <dgm:cxn modelId="{B57FA13F-B117-4054-9B41-40E87A01F933}" type="presOf" srcId="{8A5C040C-AEC0-4512-8C29-835F9F17CE4B}" destId="{5E852EF7-2EF9-498C-90D5-AE90C9A49D02}" srcOrd="0" destOrd="0" presId="urn:microsoft.com/office/officeart/2005/8/layout/vList3#1"/>
    <dgm:cxn modelId="{1F294257-9BED-43B9-A064-F5F6690040C2}" type="presOf" srcId="{B1D36EEC-B323-4A3C-81AB-1BA87D08D293}" destId="{C1DC6278-7132-46C4-A1E3-B7DF912695B6}" srcOrd="0" destOrd="0" presId="urn:microsoft.com/office/officeart/2005/8/layout/vList3#1"/>
    <dgm:cxn modelId="{82D00F7C-F019-48EA-8B45-54EB74301E6C}" srcId="{27E36567-F4E1-4C5E-80D3-10E84AC81E8A}" destId="{B1D36EEC-B323-4A3C-81AB-1BA87D08D293}" srcOrd="1" destOrd="0" parTransId="{3D08AA73-C961-4632-9410-77A1C4BF05E3}" sibTransId="{1DFC0796-DB9F-41B0-9CD4-CED51FB6784E}"/>
    <dgm:cxn modelId="{7F753AA7-855A-48A9-856B-078059F6C542}" type="presOf" srcId="{27E36567-F4E1-4C5E-80D3-10E84AC81E8A}" destId="{C6947CE2-A5AE-47B3-B5F9-A317F7E64A0B}" srcOrd="0" destOrd="0" presId="urn:microsoft.com/office/officeart/2005/8/layout/vList3#1"/>
    <dgm:cxn modelId="{D7A7AEDC-AF9C-46BB-BE0D-86BCA541D91F}" type="presOf" srcId="{147543BA-AE0E-4B72-89ED-4F4A9D19AAF0}" destId="{FAB0E900-655B-4615-9AFB-0DAEC4A06556}" srcOrd="0" destOrd="0" presId="urn:microsoft.com/office/officeart/2005/8/layout/vList3#1"/>
    <dgm:cxn modelId="{80C0DEF0-8494-4DFC-9E2F-B31477C5751D}" srcId="{27E36567-F4E1-4C5E-80D3-10E84AC81E8A}" destId="{147543BA-AE0E-4B72-89ED-4F4A9D19AAF0}" srcOrd="2" destOrd="0" parTransId="{61B9EF8A-EC19-4D06-8E2D-83F7394405C4}" sibTransId="{DD946B07-395E-4406-A19D-9C3EB6A70CD8}"/>
    <dgm:cxn modelId="{8DF4C1EB-1514-46DE-8D1C-D9A966C37398}" type="presParOf" srcId="{C6947CE2-A5AE-47B3-B5F9-A317F7E64A0B}" destId="{5A011C32-2A57-4AFD-814D-440ADB76F2E9}" srcOrd="0" destOrd="0" presId="urn:microsoft.com/office/officeart/2005/8/layout/vList3#1"/>
    <dgm:cxn modelId="{634D4C34-7B20-4B24-BD97-E31C48B6EF76}" type="presParOf" srcId="{5A011C32-2A57-4AFD-814D-440ADB76F2E9}" destId="{41D7A4EC-1754-4D61-9C9B-7A970A61AC7C}" srcOrd="0" destOrd="0" presId="urn:microsoft.com/office/officeart/2005/8/layout/vList3#1"/>
    <dgm:cxn modelId="{7BE4EBC5-5461-47E2-96C3-E1FB4F0B1C91}" type="presParOf" srcId="{5A011C32-2A57-4AFD-814D-440ADB76F2E9}" destId="{5E852EF7-2EF9-498C-90D5-AE90C9A49D02}" srcOrd="1" destOrd="0" presId="urn:microsoft.com/office/officeart/2005/8/layout/vList3#1"/>
    <dgm:cxn modelId="{B33497D3-0AC9-4DBA-A003-2ACE40E9DD34}" type="presParOf" srcId="{C6947CE2-A5AE-47B3-B5F9-A317F7E64A0B}" destId="{1E913B01-21BE-492F-964F-8B96FA11FF61}" srcOrd="1" destOrd="0" presId="urn:microsoft.com/office/officeart/2005/8/layout/vList3#1"/>
    <dgm:cxn modelId="{518146CF-9028-4146-A9B9-D68796B561D1}" type="presParOf" srcId="{C6947CE2-A5AE-47B3-B5F9-A317F7E64A0B}" destId="{C1FCCFDE-DB90-4D4B-B6E7-9157BC5A1B04}" srcOrd="2" destOrd="0" presId="urn:microsoft.com/office/officeart/2005/8/layout/vList3#1"/>
    <dgm:cxn modelId="{79619E70-4626-42E1-864A-9FB03F2BFB1B}" type="presParOf" srcId="{C1FCCFDE-DB90-4D4B-B6E7-9157BC5A1B04}" destId="{76729A94-E598-49E1-B8DF-05368F205F13}" srcOrd="0" destOrd="0" presId="urn:microsoft.com/office/officeart/2005/8/layout/vList3#1"/>
    <dgm:cxn modelId="{B7929491-7068-4F8B-85ED-5A0C3F0E789E}" type="presParOf" srcId="{C1FCCFDE-DB90-4D4B-B6E7-9157BC5A1B04}" destId="{C1DC6278-7132-46C4-A1E3-B7DF912695B6}" srcOrd="1" destOrd="0" presId="urn:microsoft.com/office/officeart/2005/8/layout/vList3#1"/>
    <dgm:cxn modelId="{AA6C521D-03FE-43B0-9A34-39C74D2562BC}" type="presParOf" srcId="{C6947CE2-A5AE-47B3-B5F9-A317F7E64A0B}" destId="{50C41B02-35A5-405E-8446-F814AFFEC9CE}" srcOrd="3" destOrd="0" presId="urn:microsoft.com/office/officeart/2005/8/layout/vList3#1"/>
    <dgm:cxn modelId="{A51FEB4D-61D5-4632-9069-819ACB72BFB6}" type="presParOf" srcId="{C6947CE2-A5AE-47B3-B5F9-A317F7E64A0B}" destId="{C3DD0F79-2858-4DF8-80C8-DB5F39C18D9E}" srcOrd="4" destOrd="0" presId="urn:microsoft.com/office/officeart/2005/8/layout/vList3#1"/>
    <dgm:cxn modelId="{00B501F2-05ED-4A9F-A424-6AAA66F2BA87}" type="presParOf" srcId="{C3DD0F79-2858-4DF8-80C8-DB5F39C18D9E}" destId="{F7F6D9F3-5B0B-484A-81A5-3BC9B96FA25E}" srcOrd="0" destOrd="0" presId="urn:microsoft.com/office/officeart/2005/8/layout/vList3#1"/>
    <dgm:cxn modelId="{029AC8A0-C2D0-4D8A-9A64-4ADD4758A1F7}" type="presParOf" srcId="{C3DD0F79-2858-4DF8-80C8-DB5F39C18D9E}" destId="{FAB0E900-655B-4615-9AFB-0DAEC4A06556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4FA2F5-0CA7-40B0-B659-5C059A6BC1C6}">
      <dsp:nvSpPr>
        <dsp:cNvPr id="0" name=""/>
        <dsp:cNvSpPr/>
      </dsp:nvSpPr>
      <dsp:spPr>
        <a:xfrm>
          <a:off x="2801948" y="2270081"/>
          <a:ext cx="3166883" cy="220106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Применение ИКТ в образовательном процессе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265727" y="2592420"/>
        <a:ext cx="2239325" cy="1556388"/>
      </dsp:txXfrm>
    </dsp:sp>
    <dsp:sp modelId="{0E316297-4405-49CA-B074-9BE962C4ACA9}">
      <dsp:nvSpPr>
        <dsp:cNvPr id="0" name=""/>
        <dsp:cNvSpPr/>
      </dsp:nvSpPr>
      <dsp:spPr>
        <a:xfrm rot="16200000">
          <a:off x="4254434" y="1729048"/>
          <a:ext cx="261912" cy="60271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500" kern="1200"/>
        </a:p>
      </dsp:txBody>
      <dsp:txXfrm>
        <a:off x="4293721" y="1888878"/>
        <a:ext cx="183338" cy="361630"/>
      </dsp:txXfrm>
    </dsp:sp>
    <dsp:sp modelId="{F025E747-862C-416F-97F8-6D6116AF4261}">
      <dsp:nvSpPr>
        <dsp:cNvPr id="0" name=""/>
        <dsp:cNvSpPr/>
      </dsp:nvSpPr>
      <dsp:spPr>
        <a:xfrm>
          <a:off x="3115582" y="3212"/>
          <a:ext cx="2539615" cy="1772694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 dirty="0">
            <a:latin typeface="Times New Roman" pitchFamily="18" charset="0"/>
            <a:cs typeface="Times New Roman" pitchFamily="18" charset="0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Самостоятельная деятельность детей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487500" y="262817"/>
        <a:ext cx="1795779" cy="1253484"/>
      </dsp:txXfrm>
    </dsp:sp>
    <dsp:sp modelId="{D5ED894E-D6E7-4C15-AD54-5DBD16D8528A}">
      <dsp:nvSpPr>
        <dsp:cNvPr id="0" name=""/>
        <dsp:cNvSpPr/>
      </dsp:nvSpPr>
      <dsp:spPr>
        <a:xfrm rot="1372572">
          <a:off x="5855296" y="3760988"/>
          <a:ext cx="339106" cy="60271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500" kern="1200"/>
        </a:p>
      </dsp:txBody>
      <dsp:txXfrm>
        <a:off x="5859297" y="3861757"/>
        <a:ext cx="237374" cy="361630"/>
      </dsp:txXfrm>
    </dsp:sp>
    <dsp:sp modelId="{99EBD651-1F96-475D-91BD-65F3660CEC65}">
      <dsp:nvSpPr>
        <dsp:cNvPr id="0" name=""/>
        <dsp:cNvSpPr/>
      </dsp:nvSpPr>
      <dsp:spPr>
        <a:xfrm>
          <a:off x="6211930" y="3706331"/>
          <a:ext cx="2139695" cy="1772694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Различные виды игр</a:t>
          </a:r>
        </a:p>
      </dsp:txBody>
      <dsp:txXfrm>
        <a:off x="6525281" y="3965936"/>
        <a:ext cx="1512993" cy="1253484"/>
      </dsp:txXfrm>
    </dsp:sp>
    <dsp:sp modelId="{CBC5DE9F-5AC5-459A-8B01-2F4FDF663E32}">
      <dsp:nvSpPr>
        <dsp:cNvPr id="0" name=""/>
        <dsp:cNvSpPr/>
      </dsp:nvSpPr>
      <dsp:spPr>
        <a:xfrm rot="9833040">
          <a:off x="2569832" y="3556816"/>
          <a:ext cx="256269" cy="60271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500" kern="1200"/>
        </a:p>
      </dsp:txBody>
      <dsp:txXfrm rot="10800000">
        <a:off x="2645202" y="3666689"/>
        <a:ext cx="179388" cy="361630"/>
      </dsp:txXfrm>
    </dsp:sp>
    <dsp:sp modelId="{544DE39C-86E0-4BF7-8625-42C1771CABAA}">
      <dsp:nvSpPr>
        <dsp:cNvPr id="0" name=""/>
        <dsp:cNvSpPr/>
      </dsp:nvSpPr>
      <dsp:spPr>
        <a:xfrm>
          <a:off x="181263" y="3511867"/>
          <a:ext cx="2393262" cy="1455453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 dirty="0">
            <a:latin typeface="Times New Roman" pitchFamily="18" charset="0"/>
            <a:cs typeface="Times New Roman" pitchFamily="18" charset="0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Совместная деятельность с детьми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31748" y="3725013"/>
        <a:ext cx="1692292" cy="102916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97DDD4-8365-4371-816B-92E69E7C7DED}">
      <dsp:nvSpPr>
        <dsp:cNvPr id="0" name=""/>
        <dsp:cNvSpPr/>
      </dsp:nvSpPr>
      <dsp:spPr>
        <a:xfrm>
          <a:off x="0" y="0"/>
          <a:ext cx="8229600" cy="10218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 err="1"/>
            <a:t>мультимедийные</a:t>
          </a:r>
          <a:r>
            <a:rPr lang="ru-RU" sz="2600" kern="1200" dirty="0"/>
            <a:t> презентации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b="1" i="0" kern="1200" dirty="0"/>
            <a:t>компьютерные презентации в программе </a:t>
          </a:r>
          <a:r>
            <a:rPr lang="ru-RU" sz="2000" b="1" i="0" kern="1200" dirty="0" err="1"/>
            <a:t>Power</a:t>
          </a:r>
          <a:r>
            <a:rPr lang="ru-RU" sz="2000" b="1" i="0" kern="1200" dirty="0"/>
            <a:t> </a:t>
          </a:r>
          <a:r>
            <a:rPr lang="ru-RU" sz="2000" b="1" i="0" kern="1200" dirty="0" err="1"/>
            <a:t>Point</a:t>
          </a:r>
          <a:endParaRPr lang="ru-RU" sz="2000" kern="1200" dirty="0"/>
        </a:p>
      </dsp:txBody>
      <dsp:txXfrm>
        <a:off x="1748105" y="0"/>
        <a:ext cx="6481494" cy="1021859"/>
      </dsp:txXfrm>
    </dsp:sp>
    <dsp:sp modelId="{C8A64A42-334B-490E-BA95-58388144709C}">
      <dsp:nvSpPr>
        <dsp:cNvPr id="0" name=""/>
        <dsp:cNvSpPr/>
      </dsp:nvSpPr>
      <dsp:spPr>
        <a:xfrm>
          <a:off x="102185" y="102185"/>
          <a:ext cx="1645920" cy="81748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AAEFE4-6DC2-4257-B7CA-56C18A9613D4}">
      <dsp:nvSpPr>
        <dsp:cNvPr id="0" name=""/>
        <dsp:cNvSpPr/>
      </dsp:nvSpPr>
      <dsp:spPr>
        <a:xfrm>
          <a:off x="0" y="1124045"/>
          <a:ext cx="8229600" cy="10218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/>
            <a:t>обучающие мультфильмы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b="1" i="0" kern="1200" dirty="0"/>
            <a:t>программа </a:t>
          </a:r>
          <a:r>
            <a:rPr lang="en-US" sz="2000" b="1" i="0" kern="1200" dirty="0"/>
            <a:t>Windows Media</a:t>
          </a:r>
          <a:endParaRPr lang="ru-RU" sz="2000" kern="1200" dirty="0"/>
        </a:p>
      </dsp:txBody>
      <dsp:txXfrm>
        <a:off x="1748105" y="1124045"/>
        <a:ext cx="6481494" cy="1021859"/>
      </dsp:txXfrm>
    </dsp:sp>
    <dsp:sp modelId="{0664925E-72B7-44AA-99C1-88870A13E54E}">
      <dsp:nvSpPr>
        <dsp:cNvPr id="0" name=""/>
        <dsp:cNvSpPr/>
      </dsp:nvSpPr>
      <dsp:spPr>
        <a:xfrm>
          <a:off x="102185" y="1226231"/>
          <a:ext cx="1645920" cy="81748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6D7D3D-0A73-4B01-A1D3-B8543E835591}">
      <dsp:nvSpPr>
        <dsp:cNvPr id="0" name=""/>
        <dsp:cNvSpPr/>
      </dsp:nvSpPr>
      <dsp:spPr>
        <a:xfrm>
          <a:off x="0" y="2248091"/>
          <a:ext cx="8229600" cy="10218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/>
            <a:t>решение проблемных дорожных ситуаций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b="1" i="0" kern="1200" dirty="0"/>
            <a:t>программа </a:t>
          </a:r>
          <a:r>
            <a:rPr lang="en-US" sz="2000" b="1" i="0" kern="1200" dirty="0"/>
            <a:t>Microsoft Word</a:t>
          </a:r>
          <a:endParaRPr lang="ru-RU" sz="2000" kern="1200" dirty="0"/>
        </a:p>
      </dsp:txBody>
      <dsp:txXfrm>
        <a:off x="1748105" y="2248091"/>
        <a:ext cx="6481494" cy="1021859"/>
      </dsp:txXfrm>
    </dsp:sp>
    <dsp:sp modelId="{21F463D3-2C12-449F-AB11-81489DD6040A}">
      <dsp:nvSpPr>
        <dsp:cNvPr id="0" name=""/>
        <dsp:cNvSpPr/>
      </dsp:nvSpPr>
      <dsp:spPr>
        <a:xfrm>
          <a:off x="102185" y="2350277"/>
          <a:ext cx="1645920" cy="81748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E76AC1-2741-4C5D-A705-6DFF034CD4CC}">
      <dsp:nvSpPr>
        <dsp:cNvPr id="0" name=""/>
        <dsp:cNvSpPr/>
      </dsp:nvSpPr>
      <dsp:spPr>
        <a:xfrm>
          <a:off x="0" y="3372136"/>
          <a:ext cx="8229600" cy="10218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b="1" i="0" kern="1200" dirty="0"/>
            <a:t>Разгадывание кроссвордов и ребусов                                                     - </a:t>
          </a:r>
          <a:r>
            <a:rPr lang="ru-RU" sz="1800" b="1" i="0" kern="1200" dirty="0"/>
            <a:t>программа </a:t>
          </a:r>
          <a:r>
            <a:rPr lang="en-US" sz="1800" b="1" i="0" kern="1200" dirty="0"/>
            <a:t>Microsoft Excel</a:t>
          </a:r>
          <a:endParaRPr lang="ru-RU" sz="1800" kern="1200" dirty="0"/>
        </a:p>
      </dsp:txBody>
      <dsp:txXfrm>
        <a:off x="1748105" y="3372136"/>
        <a:ext cx="6481494" cy="1021859"/>
      </dsp:txXfrm>
    </dsp:sp>
    <dsp:sp modelId="{242A0A61-26CE-40BC-99FC-DAA4071D6165}">
      <dsp:nvSpPr>
        <dsp:cNvPr id="0" name=""/>
        <dsp:cNvSpPr/>
      </dsp:nvSpPr>
      <dsp:spPr>
        <a:xfrm>
          <a:off x="102185" y="3474322"/>
          <a:ext cx="1645920" cy="81748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A60A05-0695-4385-95D3-8FE74A390411}">
      <dsp:nvSpPr>
        <dsp:cNvPr id="0" name=""/>
        <dsp:cNvSpPr/>
      </dsp:nvSpPr>
      <dsp:spPr>
        <a:xfrm>
          <a:off x="0" y="4496182"/>
          <a:ext cx="8229600" cy="10218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b="0" i="0" kern="1200" dirty="0"/>
            <a:t>разнообразные </a:t>
          </a:r>
          <a:r>
            <a:rPr lang="ru-RU" sz="2300" b="1" i="0" kern="1200" dirty="0"/>
            <a:t>дидактические игры</a:t>
          </a:r>
        </a:p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b="1" i="0" kern="1200" dirty="0"/>
            <a:t> - </a:t>
          </a:r>
          <a:r>
            <a:rPr lang="ru-RU" sz="1800" b="1" i="0" kern="1200" dirty="0"/>
            <a:t>программа </a:t>
          </a:r>
          <a:r>
            <a:rPr lang="ru-RU" sz="1800" b="1" i="0" kern="1200" dirty="0" err="1"/>
            <a:t>Microsoft</a:t>
          </a:r>
          <a:r>
            <a:rPr lang="ru-RU" sz="1800" b="1" i="0" kern="1200" dirty="0"/>
            <a:t> </a:t>
          </a:r>
          <a:r>
            <a:rPr lang="ru-RU" sz="1800" b="1" i="0" kern="1200" dirty="0" err="1"/>
            <a:t>Word</a:t>
          </a:r>
          <a:r>
            <a:rPr lang="ru-RU" sz="1800" b="0" i="0" kern="1200" dirty="0"/>
            <a:t>.</a:t>
          </a:r>
          <a:endParaRPr lang="ru-RU" sz="1800" kern="1200" dirty="0"/>
        </a:p>
      </dsp:txBody>
      <dsp:txXfrm>
        <a:off x="1748105" y="4496182"/>
        <a:ext cx="6481494" cy="1021859"/>
      </dsp:txXfrm>
    </dsp:sp>
    <dsp:sp modelId="{DED42D0D-8629-4534-AAE6-C4473916B6D2}">
      <dsp:nvSpPr>
        <dsp:cNvPr id="0" name=""/>
        <dsp:cNvSpPr/>
      </dsp:nvSpPr>
      <dsp:spPr>
        <a:xfrm>
          <a:off x="102185" y="4598368"/>
          <a:ext cx="1645920" cy="81748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851EC7-8E2C-4ACE-8AD6-81FE1283160F}">
      <dsp:nvSpPr>
        <dsp:cNvPr id="0" name=""/>
        <dsp:cNvSpPr/>
      </dsp:nvSpPr>
      <dsp:spPr>
        <a:xfrm>
          <a:off x="0" y="5620228"/>
          <a:ext cx="8229600" cy="10218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/>
            <a:t>восприятие художественно – музыкального слова                                 -</a:t>
          </a:r>
          <a:r>
            <a:rPr lang="ru-RU" sz="1800" b="1" i="0" kern="1200" dirty="0"/>
            <a:t>проигрыватель </a:t>
          </a:r>
          <a:r>
            <a:rPr lang="en-US" sz="1800" b="1" i="0" kern="1200" dirty="0"/>
            <a:t>Windows Media</a:t>
          </a:r>
          <a:r>
            <a:rPr lang="ru-RU" sz="1800" kern="1200" dirty="0"/>
            <a:t>         </a:t>
          </a:r>
        </a:p>
      </dsp:txBody>
      <dsp:txXfrm>
        <a:off x="1748105" y="5620228"/>
        <a:ext cx="6481494" cy="1021859"/>
      </dsp:txXfrm>
    </dsp:sp>
    <dsp:sp modelId="{6BC9713B-6328-4B9C-A440-4320223D2953}">
      <dsp:nvSpPr>
        <dsp:cNvPr id="0" name=""/>
        <dsp:cNvSpPr/>
      </dsp:nvSpPr>
      <dsp:spPr>
        <a:xfrm>
          <a:off x="102185" y="5722414"/>
          <a:ext cx="1645920" cy="81748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44968F-7545-495C-B85F-A47E06F273C8}">
      <dsp:nvSpPr>
        <dsp:cNvPr id="0" name=""/>
        <dsp:cNvSpPr/>
      </dsp:nvSpPr>
      <dsp:spPr>
        <a:xfrm rot="5400000">
          <a:off x="-243998" y="245734"/>
          <a:ext cx="1626654" cy="113865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kern="1200" dirty="0"/>
            <a:t>4-5 лет</a:t>
          </a:r>
        </a:p>
      </dsp:txBody>
      <dsp:txXfrm rot="-5400000">
        <a:off x="1" y="571065"/>
        <a:ext cx="1138657" cy="487997"/>
      </dsp:txXfrm>
    </dsp:sp>
    <dsp:sp modelId="{31A78AEB-9DC2-4C8F-AE14-29991F5B6E77}">
      <dsp:nvSpPr>
        <dsp:cNvPr id="0" name=""/>
        <dsp:cNvSpPr/>
      </dsp:nvSpPr>
      <dsp:spPr>
        <a:xfrm rot="5400000">
          <a:off x="4117366" y="-2976971"/>
          <a:ext cx="1057325" cy="701474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500" kern="1200" dirty="0"/>
            <a:t>участники дорожного движения;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500" kern="1200" dirty="0"/>
            <a:t>дорога и ее главные части;</a:t>
          </a:r>
        </a:p>
      </dsp:txBody>
      <dsp:txXfrm rot="-5400000">
        <a:off x="1138658" y="53351"/>
        <a:ext cx="6963128" cy="954097"/>
      </dsp:txXfrm>
    </dsp:sp>
    <dsp:sp modelId="{588DB0ED-5612-4312-B7E2-E01ED41DCEE8}">
      <dsp:nvSpPr>
        <dsp:cNvPr id="0" name=""/>
        <dsp:cNvSpPr/>
      </dsp:nvSpPr>
      <dsp:spPr>
        <a:xfrm rot="5400000">
          <a:off x="-243998" y="1678571"/>
          <a:ext cx="1626654" cy="113865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kern="1200" dirty="0"/>
            <a:t>5-6 лет</a:t>
          </a:r>
        </a:p>
      </dsp:txBody>
      <dsp:txXfrm rot="-5400000">
        <a:off x="1" y="2003902"/>
        <a:ext cx="1138657" cy="487997"/>
      </dsp:txXfrm>
    </dsp:sp>
    <dsp:sp modelId="{AFA900BC-02C3-47AD-A06B-C9AE7900C86B}">
      <dsp:nvSpPr>
        <dsp:cNvPr id="0" name=""/>
        <dsp:cNvSpPr/>
      </dsp:nvSpPr>
      <dsp:spPr>
        <a:xfrm rot="5400000">
          <a:off x="4117366" y="-1544135"/>
          <a:ext cx="1057325" cy="701474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500" kern="1200" dirty="0"/>
            <a:t>виды транспортных средств;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500" kern="1200" dirty="0"/>
            <a:t>светофор, история его развития;</a:t>
          </a:r>
        </a:p>
      </dsp:txBody>
      <dsp:txXfrm rot="-5400000">
        <a:off x="1138658" y="1486187"/>
        <a:ext cx="6963128" cy="954097"/>
      </dsp:txXfrm>
    </dsp:sp>
    <dsp:sp modelId="{D26F33C4-0081-431C-AE31-7EBAE0213EE2}">
      <dsp:nvSpPr>
        <dsp:cNvPr id="0" name=""/>
        <dsp:cNvSpPr/>
      </dsp:nvSpPr>
      <dsp:spPr>
        <a:xfrm rot="5400000">
          <a:off x="-243998" y="3111407"/>
          <a:ext cx="1626654" cy="113865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kern="1200" dirty="0"/>
            <a:t>6-7 лет</a:t>
          </a:r>
        </a:p>
      </dsp:txBody>
      <dsp:txXfrm rot="-5400000">
        <a:off x="1" y="3436738"/>
        <a:ext cx="1138657" cy="487997"/>
      </dsp:txXfrm>
    </dsp:sp>
    <dsp:sp modelId="{E92070D7-EA20-40E2-8292-7168617A9E72}">
      <dsp:nvSpPr>
        <dsp:cNvPr id="0" name=""/>
        <dsp:cNvSpPr/>
      </dsp:nvSpPr>
      <dsp:spPr>
        <a:xfrm rot="5400000">
          <a:off x="4117366" y="-111299"/>
          <a:ext cx="1057325" cy="701474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500" kern="1200" dirty="0"/>
            <a:t>виды дорожных знаков и их назначение;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500" kern="1200" dirty="0"/>
            <a:t>причины дорожно-транспортных происшествий</a:t>
          </a:r>
        </a:p>
      </dsp:txBody>
      <dsp:txXfrm rot="-5400000">
        <a:off x="1138658" y="2919023"/>
        <a:ext cx="6963128" cy="95409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50E55E-5E01-45CE-BE0B-4C081CD426B0}">
      <dsp:nvSpPr>
        <dsp:cNvPr id="0" name=""/>
        <dsp:cNvSpPr/>
      </dsp:nvSpPr>
      <dsp:spPr>
        <a:xfrm>
          <a:off x="-6130" y="85696"/>
          <a:ext cx="2657928" cy="57150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700" kern="1200" dirty="0"/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«</a:t>
          </a:r>
          <a:r>
            <a:rPr lang="ru-RU" sz="1700" kern="1200" dirty="0" err="1"/>
            <a:t>Смешарики</a:t>
          </a:r>
          <a:r>
            <a:rPr lang="ru-RU" sz="1700" kern="1200" dirty="0"/>
            <a:t> изучают Правила дорожного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движения»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700" kern="1200" dirty="0"/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Младшая и средняя группы</a:t>
          </a:r>
        </a:p>
      </dsp:txBody>
      <dsp:txXfrm>
        <a:off x="-6130" y="2371712"/>
        <a:ext cx="2657928" cy="2286016"/>
      </dsp:txXfrm>
    </dsp:sp>
    <dsp:sp modelId="{34DEE82E-F5E1-45E6-BAD3-CE16D2FE2247}">
      <dsp:nvSpPr>
        <dsp:cNvPr id="0" name=""/>
        <dsp:cNvSpPr/>
      </dsp:nvSpPr>
      <dsp:spPr>
        <a:xfrm>
          <a:off x="-189024" y="-85696"/>
          <a:ext cx="3023715" cy="293170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BAE927-0A0B-4766-BD1C-F6F52A0D1622}">
      <dsp:nvSpPr>
        <dsp:cNvPr id="0" name=""/>
        <dsp:cNvSpPr/>
      </dsp:nvSpPr>
      <dsp:spPr>
        <a:xfrm>
          <a:off x="3028763" y="40593"/>
          <a:ext cx="2657928" cy="57150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700" kern="1200" dirty="0"/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«Про бабу Ягу и Правила дорожного движения»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Старшая и подготовительная  группа</a:t>
          </a:r>
        </a:p>
      </dsp:txBody>
      <dsp:txXfrm>
        <a:off x="3028763" y="2326609"/>
        <a:ext cx="2657928" cy="2286016"/>
      </dsp:txXfrm>
    </dsp:sp>
    <dsp:sp modelId="{80322DF5-3B9D-452E-816D-5A6C7A0D8DD9}">
      <dsp:nvSpPr>
        <dsp:cNvPr id="0" name=""/>
        <dsp:cNvSpPr/>
      </dsp:nvSpPr>
      <dsp:spPr>
        <a:xfrm>
          <a:off x="2914429" y="-40593"/>
          <a:ext cx="2886596" cy="2751285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6E817F-8BF2-4946-A0E1-E7C8459413A5}">
      <dsp:nvSpPr>
        <dsp:cNvPr id="0" name=""/>
        <dsp:cNvSpPr/>
      </dsp:nvSpPr>
      <dsp:spPr>
        <a:xfrm>
          <a:off x="6063647" y="85696"/>
          <a:ext cx="2657928" cy="57150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700" kern="1200" dirty="0"/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«Уроки тетушки Совы (Азбука безопасности на дороге)»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Старшая и подготовительная группа</a:t>
          </a:r>
        </a:p>
      </dsp:txBody>
      <dsp:txXfrm>
        <a:off x="6063647" y="2371712"/>
        <a:ext cx="2657928" cy="2286016"/>
      </dsp:txXfrm>
    </dsp:sp>
    <dsp:sp modelId="{ABF46138-5D91-4ECD-8546-F83AD0DC23A6}">
      <dsp:nvSpPr>
        <dsp:cNvPr id="0" name=""/>
        <dsp:cNvSpPr/>
      </dsp:nvSpPr>
      <dsp:spPr>
        <a:xfrm>
          <a:off x="5880763" y="-85696"/>
          <a:ext cx="3023696" cy="2931700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66EC0F-854B-4827-9FF5-E78A4B684B5A}">
      <dsp:nvSpPr>
        <dsp:cNvPr id="0" name=""/>
        <dsp:cNvSpPr/>
      </dsp:nvSpPr>
      <dsp:spPr>
        <a:xfrm>
          <a:off x="444116" y="4572032"/>
          <a:ext cx="7827203" cy="857256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852EF7-2EF9-498C-90D5-AE90C9A49D02}">
      <dsp:nvSpPr>
        <dsp:cNvPr id="0" name=""/>
        <dsp:cNvSpPr/>
      </dsp:nvSpPr>
      <dsp:spPr>
        <a:xfrm rot="10800000">
          <a:off x="1745098" y="117076"/>
          <a:ext cx="5444199" cy="1135593"/>
        </a:xfrm>
        <a:prstGeom prst="homePlate">
          <a:avLst/>
        </a:prstGeom>
        <a:solidFill>
          <a:schemeClr val="accent4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0765" tIns="83820" rIns="156464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разучивание стихотворений о безопасном поведении на дороге</a:t>
          </a:r>
        </a:p>
      </dsp:txBody>
      <dsp:txXfrm rot="10800000">
        <a:off x="2028996" y="117076"/>
        <a:ext cx="5160301" cy="1135593"/>
      </dsp:txXfrm>
    </dsp:sp>
    <dsp:sp modelId="{41D7A4EC-1754-4D61-9C9B-7A970A61AC7C}">
      <dsp:nvSpPr>
        <dsp:cNvPr id="0" name=""/>
        <dsp:cNvSpPr/>
      </dsp:nvSpPr>
      <dsp:spPr>
        <a:xfrm>
          <a:off x="997468" y="967"/>
          <a:ext cx="1495259" cy="136781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DC6278-7132-46C4-A1E3-B7DF912695B6}">
      <dsp:nvSpPr>
        <dsp:cNvPr id="0" name=""/>
        <dsp:cNvSpPr/>
      </dsp:nvSpPr>
      <dsp:spPr>
        <a:xfrm rot="10800000">
          <a:off x="1739227" y="1933768"/>
          <a:ext cx="5444199" cy="1135593"/>
        </a:xfrm>
        <a:prstGeom prst="homePlate">
          <a:avLst/>
        </a:prstGeom>
        <a:solidFill>
          <a:schemeClr val="accent6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0765" tIns="83820" rIns="156464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Слушание и исполнение детских песен о правилах дорожного движения</a:t>
          </a:r>
        </a:p>
      </dsp:txBody>
      <dsp:txXfrm rot="10800000">
        <a:off x="2023125" y="1933768"/>
        <a:ext cx="5160301" cy="1135593"/>
      </dsp:txXfrm>
    </dsp:sp>
    <dsp:sp modelId="{76729A94-E598-49E1-B8DF-05368F205F13}">
      <dsp:nvSpPr>
        <dsp:cNvPr id="0" name=""/>
        <dsp:cNvSpPr/>
      </dsp:nvSpPr>
      <dsp:spPr>
        <a:xfrm>
          <a:off x="1003339" y="1707762"/>
          <a:ext cx="1471775" cy="1587605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B0E900-655B-4615-9AFB-0DAEC4A06556}">
      <dsp:nvSpPr>
        <dsp:cNvPr id="0" name=""/>
        <dsp:cNvSpPr/>
      </dsp:nvSpPr>
      <dsp:spPr>
        <a:xfrm rot="10800000">
          <a:off x="1734815" y="3820662"/>
          <a:ext cx="5444199" cy="1135593"/>
        </a:xfrm>
        <a:prstGeom prst="homePlate">
          <a:avLst/>
        </a:prstGeom>
        <a:solidFill>
          <a:schemeClr val="accent3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0765" tIns="83820" rIns="156464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Чтение художественных литературных произведений детям по обучению дорожной грамотности</a:t>
          </a:r>
        </a:p>
      </dsp:txBody>
      <dsp:txXfrm rot="10800000">
        <a:off x="2018713" y="3820662"/>
        <a:ext cx="5160301" cy="1135593"/>
      </dsp:txXfrm>
    </dsp:sp>
    <dsp:sp modelId="{F7F6D9F3-5B0B-484A-81A5-3BC9B96FA25E}">
      <dsp:nvSpPr>
        <dsp:cNvPr id="0" name=""/>
        <dsp:cNvSpPr/>
      </dsp:nvSpPr>
      <dsp:spPr>
        <a:xfrm>
          <a:off x="1007751" y="3634351"/>
          <a:ext cx="1454128" cy="1508216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D80B0043-716B-439B-8295-EC6FF18150D7}" type="datetimeFigureOut">
              <a:rPr lang="ru-RU" smtClean="0"/>
              <a:pPr/>
              <a:t>01.06.2017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EB0EEA-5EA6-4D4F-9468-13A1474ED7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B0043-716B-439B-8295-EC6FF18150D7}" type="datetimeFigureOut">
              <a:rPr lang="ru-RU" smtClean="0"/>
              <a:pPr/>
              <a:t>01.06.2017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B0EEA-5EA6-4D4F-9468-13A1474ED7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D80B0043-716B-439B-8295-EC6FF18150D7}" type="datetimeFigureOut">
              <a:rPr lang="ru-RU" smtClean="0"/>
              <a:pPr/>
              <a:t>01.06.2017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48EB0EEA-5EA6-4D4F-9468-13A1474ED7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5E6A9-7271-44A1-9FFA-3FD293EB0CAC}" type="datetimeFigureOut">
              <a:rPr lang="ru-RU"/>
              <a:pPr>
                <a:defRPr/>
              </a:pPr>
              <a:t>01.06.2017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7F535-47A3-4888-BE61-E711A0D34F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9079006"/>
      </p:ext>
    </p:extLst>
  </p:cSld>
  <p:clrMapOvr>
    <a:masterClrMapping/>
  </p:clrMapOvr>
  <p:transition spd="slow">
    <p:cove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пр4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91503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2BA344-4BFE-40DA-93B4-70DC63D8EDA2}" type="datetimeFigureOut">
              <a:rPr lang="ru-RU"/>
              <a:pPr>
                <a:defRPr/>
              </a:pPr>
              <a:t>01.06.2017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8D1144-7EC5-4D72-82F5-5D02DDC880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1239053"/>
      </p:ext>
    </p:extLst>
  </p:cSld>
  <p:clrMapOvr>
    <a:masterClrMapping/>
  </p:clrMapOvr>
  <p:transition spd="slow">
    <p:cover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D82EAA-A2B2-4083-9F24-3886003215BE}" type="datetimeFigureOut">
              <a:rPr lang="ru-RU"/>
              <a:pPr>
                <a:defRPr/>
              </a:pPr>
              <a:t>01.06.2017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C620F4-C8E5-4FAB-9B5D-37B89812A6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0324142"/>
      </p:ext>
    </p:extLst>
  </p:cSld>
  <p:clrMapOvr>
    <a:masterClrMapping/>
  </p:clrMapOvr>
  <p:transition spd="slow">
    <p:cover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D6A532-AC9B-4446-A67D-98370CE4C462}" type="datetimeFigureOut">
              <a:rPr lang="ru-RU"/>
              <a:pPr>
                <a:defRPr/>
              </a:pPr>
              <a:t>01.06.2017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4287B6-29C0-4529-8AA8-64C1814C3E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2266962"/>
      </p:ext>
    </p:extLst>
  </p:cSld>
  <p:clrMapOvr>
    <a:masterClrMapping/>
  </p:clrMapOvr>
  <p:transition spd="slow">
    <p:cover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32B7A6-3777-4113-86BB-E26C2503F8BE}" type="datetimeFigureOut">
              <a:rPr lang="ru-RU"/>
              <a:pPr>
                <a:defRPr/>
              </a:pPr>
              <a:t>01.06.2017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1517A-780E-425D-B46F-D00E2E6C62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9929808"/>
      </p:ext>
    </p:extLst>
  </p:cSld>
  <p:clrMapOvr>
    <a:masterClrMapping/>
  </p:clrMapOvr>
  <p:transition spd="slow">
    <p:cover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60FB-D3F4-47EF-81F5-42363680BBC4}" type="datetimeFigureOut">
              <a:rPr lang="ru-RU"/>
              <a:pPr>
                <a:defRPr/>
              </a:pPr>
              <a:t>01.06.2017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CAAA0-B393-48B2-AECB-C2A18431B6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570873"/>
      </p:ext>
    </p:extLst>
  </p:cSld>
  <p:clrMapOvr>
    <a:masterClrMapping/>
  </p:clrMapOvr>
  <p:transition spd="slow">
    <p:cover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D461A-9589-4EBB-A70B-3FD3088EC855}" type="datetimeFigureOut">
              <a:rPr lang="ru-RU"/>
              <a:pPr>
                <a:defRPr/>
              </a:pPr>
              <a:t>01.06.2017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B714E-05F8-4628-BBDF-A14ED99698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7336590"/>
      </p:ext>
    </p:extLst>
  </p:cSld>
  <p:clrMapOvr>
    <a:masterClrMapping/>
  </p:clrMapOvr>
  <p:transition spd="slow">
    <p:cover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AF4ED-3190-4747-8B76-7A586E819A1F}" type="datetimeFigureOut">
              <a:rPr lang="ru-RU"/>
              <a:pPr>
                <a:defRPr/>
              </a:pPr>
              <a:t>01.06.2017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77CC1B-6424-4D36-841B-B57276C2FA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8457301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B0043-716B-439B-8295-EC6FF18150D7}" type="datetimeFigureOut">
              <a:rPr lang="ru-RU" smtClean="0"/>
              <a:pPr/>
              <a:t>01.06.2017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8EB0EEA-5EA6-4D4F-9468-13A1474ED75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A8EAE-E9C1-4104-91C5-C361D55E7F70}" type="datetimeFigureOut">
              <a:rPr lang="ru-RU"/>
              <a:pPr>
                <a:defRPr/>
              </a:pPr>
              <a:t>01.06.2017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F2FCC1-CC0D-405E-817D-833BC189EE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6238239"/>
      </p:ext>
    </p:extLst>
  </p:cSld>
  <p:clrMapOvr>
    <a:masterClrMapping/>
  </p:clrMapOvr>
  <p:transition spd="slow">
    <p:cover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579808-C7D1-41AE-B674-500C5A826DC5}" type="datetimeFigureOut">
              <a:rPr lang="ru-RU"/>
              <a:pPr>
                <a:defRPr/>
              </a:pPr>
              <a:t>01.06.2017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C4291-B63E-4FD5-9559-4A3521D2D2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988539"/>
      </p:ext>
    </p:extLst>
  </p:cSld>
  <p:clrMapOvr>
    <a:masterClrMapping/>
  </p:clrMapOvr>
  <p:transition spd="slow">
    <p:cover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E71EE-2BDD-402B-9D2D-AA5471E8F341}" type="datetimeFigureOut">
              <a:rPr lang="ru-RU"/>
              <a:pPr>
                <a:defRPr/>
              </a:pPr>
              <a:t>01.06.2017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59CAB-CDB7-4CEE-8E78-60842B2D09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7599399"/>
      </p:ext>
    </p:extLst>
  </p:cSld>
  <p:clrMapOvr>
    <a:masterClrMapping/>
  </p:clrMapOvr>
  <p:transition spd="slow">
    <p:cover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BD5F4B-2681-47D5-8249-0A913B4A96CD}" type="datetimeFigureOut">
              <a:rPr lang="ru-RU"/>
              <a:pPr>
                <a:defRPr/>
              </a:pPr>
              <a:t>01.06.2017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F0891F-ABBB-48E7-8447-C596ADFBB2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3442406"/>
      </p:ext>
    </p:extLst>
  </p:cSld>
  <p:clrMapOvr>
    <a:masterClrMapping/>
  </p:clrMapOvr>
  <p:transition spd="slow">
    <p:cover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A20B0-114D-4F1E-8597-92FFFFFC51A1}" type="datetimeFigureOut">
              <a:rPr lang="ru-RU"/>
              <a:pPr>
                <a:defRPr/>
              </a:pPr>
              <a:t>01.06.2017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5B9E7-C168-4B7D-BBD9-40233C0B46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0978643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B0043-716B-439B-8295-EC6FF18150D7}" type="datetimeFigureOut">
              <a:rPr lang="ru-RU" smtClean="0"/>
              <a:pPr/>
              <a:t>01.06.2017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48EB0EEA-5EA6-4D4F-9468-13A1474ED75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D80B0043-716B-439B-8295-EC6FF18150D7}" type="datetimeFigureOut">
              <a:rPr lang="ru-RU" smtClean="0"/>
              <a:pPr/>
              <a:t>01.06.2017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48EB0EEA-5EA6-4D4F-9468-13A1474ED75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D80B0043-716B-439B-8295-EC6FF18150D7}" type="datetimeFigureOut">
              <a:rPr lang="ru-RU" smtClean="0"/>
              <a:pPr/>
              <a:t>01.06.2017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48EB0EEA-5EA6-4D4F-9468-13A1474ED75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B0043-716B-439B-8295-EC6FF18150D7}" type="datetimeFigureOut">
              <a:rPr lang="ru-RU" smtClean="0"/>
              <a:pPr/>
              <a:t>01.06.2017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8EB0EEA-5EA6-4D4F-9468-13A1474ED7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B0043-716B-439B-8295-EC6FF18150D7}" type="datetimeFigureOut">
              <a:rPr lang="ru-RU" smtClean="0"/>
              <a:pPr/>
              <a:t>01.06.2017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EB0EEA-5EA6-4D4F-9468-13A1474ED7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B0043-716B-439B-8295-EC6FF18150D7}" type="datetimeFigureOut">
              <a:rPr lang="ru-RU" smtClean="0"/>
              <a:pPr/>
              <a:t>01.06.2017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8EB0EEA-5EA6-4D4F-9468-13A1474ED75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D80B0043-716B-439B-8295-EC6FF18150D7}" type="datetimeFigureOut">
              <a:rPr lang="ru-RU" smtClean="0"/>
              <a:pPr/>
              <a:t>01.06.2017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48EB0EEA-5EA6-4D4F-9468-13A1474ED75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80B0043-716B-439B-8295-EC6FF18150D7}" type="datetimeFigureOut">
              <a:rPr lang="ru-RU" smtClean="0"/>
              <a:pPr/>
              <a:t>01.06.2017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8EB0EEA-5EA6-4D4F-9468-13A1474ED75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alphaModFix amt="2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79FFBB91-480C-48B3-9130-A99C1FDE104E}" type="datetimeFigureOut">
              <a:rPr lang="ru-RU"/>
              <a:pPr>
                <a:defRPr/>
              </a:pPr>
              <a:t>01.06.2017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7FE00403-745A-4A60-8C5F-199A057F65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8560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</p:sldLayoutIdLst>
  <p:transition spd="slow">
    <p:cover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188640"/>
            <a:ext cx="6912768" cy="6120680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C00000"/>
                </a:solidFill>
              </a:rPr>
              <a:t>Государственное бюджетное дошкольное образовательное учреждение </a:t>
            </a:r>
            <a:br>
              <a:rPr lang="ru-RU" sz="1600" b="1" dirty="0">
                <a:solidFill>
                  <a:srgbClr val="C00000"/>
                </a:solidFill>
              </a:rPr>
            </a:br>
            <a:r>
              <a:rPr lang="ru-RU" sz="1600" b="1" dirty="0">
                <a:solidFill>
                  <a:srgbClr val="C00000"/>
                </a:solidFill>
              </a:rPr>
              <a:t>детский сад № 4</a:t>
            </a:r>
            <a:r>
              <a:rPr lang="ru-RU" sz="1600" b="1" i="1" dirty="0">
                <a:solidFill>
                  <a:srgbClr val="C00000"/>
                </a:solidFill>
              </a:rPr>
              <a:t> </a:t>
            </a:r>
            <a:r>
              <a:rPr lang="ru-RU" sz="1600" b="1" dirty="0">
                <a:solidFill>
                  <a:srgbClr val="C00000"/>
                </a:solidFill>
              </a:rPr>
              <a:t>общеразвивающего вида</a:t>
            </a:r>
            <a:br>
              <a:rPr lang="ru-RU" sz="1600" b="1" dirty="0">
                <a:solidFill>
                  <a:srgbClr val="C00000"/>
                </a:solidFill>
              </a:rPr>
            </a:br>
            <a:r>
              <a:rPr lang="ru-RU" sz="1600" b="1" dirty="0">
                <a:solidFill>
                  <a:srgbClr val="C00000"/>
                </a:solidFill>
              </a:rPr>
              <a:t> </a:t>
            </a:r>
            <a:r>
              <a:rPr lang="ru-RU" sz="1600" b="1" dirty="0" err="1">
                <a:solidFill>
                  <a:srgbClr val="C00000"/>
                </a:solidFill>
              </a:rPr>
              <a:t>Петродворцового</a:t>
            </a:r>
            <a:r>
              <a:rPr lang="ru-RU" sz="1600" b="1" dirty="0">
                <a:solidFill>
                  <a:srgbClr val="C00000"/>
                </a:solidFill>
              </a:rPr>
              <a:t> района Санкт-Петербурга</a:t>
            </a:r>
            <a:br>
              <a:rPr lang="ru-RU" sz="1600" b="1" dirty="0">
                <a:solidFill>
                  <a:srgbClr val="C00000"/>
                </a:solidFill>
              </a:rPr>
            </a:br>
            <a:br>
              <a:rPr lang="ru-RU" sz="1600" b="1" dirty="0">
                <a:solidFill>
                  <a:srgbClr val="C00000"/>
                </a:solidFill>
              </a:rPr>
            </a:br>
            <a:r>
              <a:rPr lang="ru-RU" sz="2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ИКТ технологий </a:t>
            </a:r>
            <a:br>
              <a:rPr lang="ru-RU" sz="2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 обучении детей дошкольного возраста правилам дорожного движения </a:t>
            </a:r>
            <a:br>
              <a:rPr lang="ru-RU" sz="2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(Формирование навыков безопасного поведения в окружающей дорожно-транспортной среде, через игровые технологии)</a:t>
            </a:r>
            <a:b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</a:t>
            </a:r>
            <a:br>
              <a:rPr lang="ru-RU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ЛукаШ</a:t>
            </a:r>
            <a:r>
              <a:rPr lang="ru-RU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Мария Валерьевна</a:t>
            </a:r>
            <a:br>
              <a:rPr lang="ru-RU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2017 год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836712"/>
            <a:ext cx="6816757" cy="5112567"/>
          </a:xfrm>
          <a:prstGeom prst="rect">
            <a:avLst/>
          </a:prstGeom>
          <a:effectLst>
            <a:glow rad="139700">
              <a:schemeClr val="bg1">
                <a:alpha val="40000"/>
              </a:schemeClr>
            </a:glow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940854530"/>
      </p:ext>
    </p:extLst>
  </p:cSld>
  <p:clrMapOvr>
    <a:masterClrMapping/>
  </p:clrMapOvr>
  <p:transition spd="slow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1340768"/>
            <a:ext cx="7312812" cy="4113456"/>
          </a:xfrm>
          <a:prstGeom prst="rect">
            <a:avLst/>
          </a:prstGeom>
          <a:effectLst>
            <a:glow rad="139700">
              <a:schemeClr val="bg1">
                <a:alpha val="40000"/>
              </a:schemeClr>
            </a:glow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940854530"/>
      </p:ext>
    </p:extLst>
  </p:cSld>
  <p:clrMapOvr>
    <a:masterClrMapping/>
  </p:clrMapOvr>
  <p:transition spd="slow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836712"/>
            <a:ext cx="6816757" cy="5112567"/>
          </a:xfrm>
          <a:prstGeom prst="rect">
            <a:avLst/>
          </a:prstGeom>
          <a:effectLst>
            <a:glow rad="139700">
              <a:schemeClr val="bg1">
                <a:alpha val="40000"/>
              </a:schemeClr>
            </a:glow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940854530"/>
      </p:ext>
    </p:extLst>
  </p:cSld>
  <p:clrMapOvr>
    <a:masterClrMapping/>
  </p:clrMapOvr>
  <p:transition spd="slow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836712"/>
            <a:ext cx="6816757" cy="5112567"/>
          </a:xfrm>
          <a:prstGeom prst="rect">
            <a:avLst/>
          </a:prstGeom>
          <a:effectLst>
            <a:glow rad="139700">
              <a:schemeClr val="bg1">
                <a:alpha val="40000"/>
              </a:schemeClr>
            </a:glow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940854530"/>
      </p:ext>
    </p:extLst>
  </p:cSld>
  <p:clrMapOvr>
    <a:masterClrMapping/>
  </p:clrMapOvr>
  <p:transition spd="slow">
    <p:cov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836712"/>
            <a:ext cx="6816757" cy="5112567"/>
          </a:xfrm>
          <a:prstGeom prst="rect">
            <a:avLst/>
          </a:prstGeom>
          <a:effectLst>
            <a:glow rad="139700">
              <a:schemeClr val="bg1">
                <a:alpha val="40000"/>
              </a:schemeClr>
            </a:glow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940854530"/>
      </p:ext>
    </p:extLst>
  </p:cSld>
  <p:clrMapOvr>
    <a:masterClrMapping/>
  </p:clrMapOvr>
  <p:transition spd="slow">
    <p:cov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836712"/>
            <a:ext cx="6816757" cy="5112567"/>
          </a:xfrm>
          <a:prstGeom prst="rect">
            <a:avLst/>
          </a:prstGeom>
          <a:effectLst>
            <a:glow rad="139700">
              <a:schemeClr val="bg1">
                <a:alpha val="40000"/>
              </a:schemeClr>
            </a:glow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940854530"/>
      </p:ext>
    </p:extLst>
  </p:cSld>
  <p:clrMapOvr>
    <a:masterClrMapping/>
  </p:clrMapOvr>
  <p:transition spd="slow">
    <p:cov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836712"/>
            <a:ext cx="6816757" cy="5112567"/>
          </a:xfrm>
          <a:prstGeom prst="rect">
            <a:avLst/>
          </a:prstGeom>
          <a:effectLst>
            <a:glow rad="139700">
              <a:schemeClr val="bg1">
                <a:alpha val="40000"/>
              </a:schemeClr>
            </a:glow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940854530"/>
      </p:ext>
    </p:extLst>
  </p:cSld>
  <p:clrMapOvr>
    <a:masterClrMapping/>
  </p:clrMapOvr>
  <p:transition spd="slow">
    <p:cove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836712"/>
            <a:ext cx="6816757" cy="5112567"/>
          </a:xfrm>
          <a:prstGeom prst="rect">
            <a:avLst/>
          </a:prstGeom>
          <a:effectLst>
            <a:glow rad="139700">
              <a:schemeClr val="bg1">
                <a:alpha val="40000"/>
              </a:schemeClr>
            </a:glow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940854530"/>
      </p:ext>
    </p:extLst>
  </p:cSld>
  <p:clrMapOvr>
    <a:masterClrMapping/>
  </p:clrMapOvr>
  <p:transition spd="slow">
    <p:cove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836712"/>
            <a:ext cx="6816757" cy="5112567"/>
          </a:xfrm>
          <a:prstGeom prst="rect">
            <a:avLst/>
          </a:prstGeom>
          <a:effectLst>
            <a:glow rad="139700">
              <a:schemeClr val="bg1">
                <a:alpha val="40000"/>
              </a:schemeClr>
            </a:glow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940854530"/>
      </p:ext>
    </p:extLst>
  </p:cSld>
  <p:clrMapOvr>
    <a:masterClrMapping/>
  </p:clrMapOvr>
  <p:transition spd="slow">
    <p:cove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836712"/>
            <a:ext cx="6816757" cy="5112567"/>
          </a:xfrm>
          <a:prstGeom prst="rect">
            <a:avLst/>
          </a:prstGeom>
          <a:effectLst>
            <a:glow rad="139700">
              <a:schemeClr val="bg1">
                <a:alpha val="40000"/>
              </a:schemeClr>
            </a:glow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940854530"/>
      </p:ext>
    </p:extLst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827585" y="1916832"/>
            <a:ext cx="7416823" cy="407193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prstClr val="black"/>
                </a:solidFill>
                <a:latin typeface="Times New Roman" pitchFamily="18" charset="0"/>
                <a:cs typeface="Calibri" pitchFamily="34" charset="0"/>
              </a:rPr>
              <a:t>Гармоничное соединение современных компьютерных технологий с традиционными формами работы для формирования у дошкольников устойчивых навыков осознанного поведения на дороге.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Разработка и апробация новых методических электронных (компьютерных) пособий, по формированию и развитию безопасного поведения детей на улице</a:t>
            </a:r>
            <a:endParaRPr lang="ru-RU" altLang="ru-RU" dirty="0">
              <a:solidFill>
                <a:prstClr val="black"/>
              </a:solidFill>
              <a:latin typeface="Times New Roman" pitchFamily="18" charset="0"/>
              <a:cs typeface="Calibri" pitchFamily="34" charset="0"/>
            </a:endParaRPr>
          </a:p>
        </p:txBody>
      </p:sp>
      <p:sp>
        <p:nvSpPr>
          <p:cNvPr id="7171" name="Заголовок 1"/>
          <p:cNvSpPr>
            <a:spLocks noGrp="1"/>
          </p:cNvSpPr>
          <p:nvPr>
            <p:ph type="title"/>
          </p:nvPr>
        </p:nvSpPr>
        <p:spPr>
          <a:xfrm>
            <a:off x="1979712" y="404664"/>
            <a:ext cx="4690864" cy="1000125"/>
          </a:xfrm>
        </p:spPr>
        <p:txBody>
          <a:bodyPr>
            <a:normAutofit/>
          </a:bodyPr>
          <a:lstStyle/>
          <a:p>
            <a:pPr algn="ctr"/>
            <a:r>
              <a:rPr lang="ru-RU" alt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Актуальность, новизна</a:t>
            </a:r>
          </a:p>
        </p:txBody>
      </p:sp>
      <p:sp>
        <p:nvSpPr>
          <p:cNvPr id="7172" name="Содержимое 2"/>
          <p:cNvSpPr>
            <a:spLocks noGrp="1"/>
          </p:cNvSpPr>
          <p:nvPr>
            <p:ph idx="1"/>
          </p:nvPr>
        </p:nvSpPr>
        <p:spPr>
          <a:xfrm>
            <a:off x="899592" y="1916832"/>
            <a:ext cx="7416824" cy="4500562"/>
          </a:xfrm>
        </p:spPr>
        <p:txBody>
          <a:bodyPr>
            <a:normAutofit/>
          </a:bodyPr>
          <a:lstStyle/>
          <a:p>
            <a:pPr algn="ctr">
              <a:buFont typeface="Arial" charset="0"/>
              <a:buNone/>
            </a:pP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>
              <a:buFont typeface="Arial" charset="0"/>
              <a:buNone/>
            </a:pP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0293286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428625" y="1571625"/>
            <a:ext cx="8429625" cy="4857750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3379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ru-RU" altLang="ru-RU" dirty="0"/>
              <a:t>               </a:t>
            </a:r>
            <a:r>
              <a:rPr lang="ru-RU" alt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Результативность опыта</a:t>
            </a:r>
          </a:p>
          <a:p>
            <a:pPr>
              <a:buFont typeface="Arial" charset="0"/>
              <a:buNone/>
            </a:pPr>
            <a:endParaRPr lang="ru-RU" altLang="ru-RU" sz="28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  Старшие дошкольники могут соблюдать правила безопасного поведения; различают условную и реальную ситуации, умеют подчиняться разным правилам и </a:t>
            </a:r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социальным нормам.</a:t>
            </a:r>
            <a:endParaRPr lang="ru-RU" alt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Применение компьютерных технологий обогащает дошкольников новыми впечатлениями, способствует формированию навыков социальной компетентности, дает им новый социальный опыт, который так важен для развития  личности </a:t>
            </a:r>
          </a:p>
        </p:txBody>
      </p:sp>
    </p:spTree>
    <p:extLst>
      <p:ext uri="{BB962C8B-B14F-4D97-AF65-F5344CB8AC3E}">
        <p14:creationId xmlns:p14="http://schemas.microsoft.com/office/powerpoint/2010/main" val="2798444210"/>
      </p:ext>
    </p:extLst>
  </p:cSld>
  <p:clrMapOvr>
    <a:masterClrMapping/>
  </p:clrMapOvr>
  <p:transition spd="slow">
    <p:cover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2071670" y="3929066"/>
            <a:ext cx="6215106" cy="1714512"/>
          </a:xfrm>
          <a:prstGeom prst="ellipse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Спасибо за внимание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4438" y="785813"/>
            <a:ext cx="6115050" cy="2071687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>
              <a:defRPr/>
            </a:pPr>
            <a:r>
              <a:rPr lang="ru-RU" alt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Главное помнить, обучая ребенка    Правилам дорожной безопасности, мы сохраняем ему жизнь.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6" name="Рамка 5"/>
          <p:cNvSpPr/>
          <p:nvPr/>
        </p:nvSpPr>
        <p:spPr>
          <a:xfrm>
            <a:off x="857250" y="500063"/>
            <a:ext cx="6858000" cy="2714625"/>
          </a:xfrm>
          <a:prstGeom prst="fram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26298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7272808" cy="9906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 информационных компьютерных технологий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827584" y="1600200"/>
            <a:ext cx="7416824" cy="5069160"/>
          </a:xfrm>
        </p:spPr>
        <p:txBody>
          <a:bodyPr>
            <a:normAutofit lnSpcReduction="10000"/>
          </a:bodyPr>
          <a:lstStyle/>
          <a:p>
            <a:pPr>
              <a:buClrTx/>
              <a:buFont typeface="Wingdings" panose="05000000000000000000" pitchFamily="2" charset="2"/>
              <a:buChar char="Ø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предъявление информации на экране в игровой форме вызывает у детей огромный интерес.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 несет в себе образный тип информации, понятный дошкольникам, учитывая наглядно-образное мышление детей.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наглядный материал, используемый в презентациях, слайд-шоу, дает возможность воспитателю включить три вида памяти воспитанников: зрительную, слуховую, моторную.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движения, звук, мультипликация надолго привлекают внимание ребенка.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постановка проблемных задач, поощрение ребенка при их правильном решении компьютером, является стимулом познавательной активности детей.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0358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C:\Users\Sony\Desktop\картинки по ПДД\69114414_1294780303_49316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3" y="1285875"/>
            <a:ext cx="2071687" cy="250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Содержимое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487414718"/>
              </p:ext>
            </p:extLst>
          </p:nvPr>
        </p:nvGraphicFramePr>
        <p:xfrm>
          <a:off x="214282" y="1357298"/>
          <a:ext cx="8643998" cy="55007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20057131"/>
      </p:ext>
    </p:extLst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52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500034" y="0"/>
          <a:ext cx="8229600" cy="6643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Мультимедийные презентации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612775" y="1600200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7765948" cy="70007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 мультфильмы 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26036265"/>
              </p:ext>
            </p:extLst>
          </p:nvPr>
        </p:nvGraphicFramePr>
        <p:xfrm>
          <a:off x="285720" y="1000108"/>
          <a:ext cx="8715436" cy="5715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571480"/>
            <a:ext cx="8153400" cy="647720"/>
          </a:xfrm>
        </p:spPr>
        <p:txBody>
          <a:bodyPr>
            <a:normAutofit fontScale="90000"/>
          </a:bodyPr>
          <a:lstStyle/>
          <a:p>
            <a:pPr lvl="0" algn="ctr"/>
            <a:br>
              <a:rPr lang="ru-RU" sz="2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Восприятие художественно – музыкального слова </a:t>
            </a:r>
            <a:r>
              <a:rPr lang="ru-RU" sz="3100" dirty="0">
                <a:solidFill>
                  <a:srgbClr val="C00000"/>
                </a:solidFill>
              </a:rPr>
              <a:t>                                </a:t>
            </a:r>
            <a:br>
              <a:rPr lang="ru-RU" dirty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651999816"/>
              </p:ext>
            </p:extLst>
          </p:nvPr>
        </p:nvGraphicFramePr>
        <p:xfrm>
          <a:off x="457200" y="1571612"/>
          <a:ext cx="8186766" cy="5143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836712"/>
            <a:ext cx="6816757" cy="5112568"/>
          </a:xfrm>
          <a:prstGeom prst="rect">
            <a:avLst/>
          </a:prstGeom>
          <a:effectLst>
            <a:glow rad="139700">
              <a:schemeClr val="bg1">
                <a:alpha val="40000"/>
              </a:schemeClr>
            </a:glow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314435572"/>
      </p:ext>
    </p:extLst>
  </p:cSld>
  <p:clrMapOvr>
    <a:masterClrMapping/>
  </p:clrMapOvr>
  <p:transition spd="slow">
    <p:cover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78_cP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1317</TotalTime>
  <Words>355</Words>
  <Application>Microsoft Office PowerPoint</Application>
  <PresentationFormat>Экран (4:3)</PresentationFormat>
  <Paragraphs>60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29" baseType="lpstr">
      <vt:lpstr>Arial</vt:lpstr>
      <vt:lpstr>Calibri</vt:lpstr>
      <vt:lpstr>Times New Roman</vt:lpstr>
      <vt:lpstr>Tw Cen MT</vt:lpstr>
      <vt:lpstr>Wingdings</vt:lpstr>
      <vt:lpstr>Wingdings 2</vt:lpstr>
      <vt:lpstr>Обычная</vt:lpstr>
      <vt:lpstr>78_cP3</vt:lpstr>
      <vt:lpstr>         Государственное бюджетное дошкольное образовательное учреждение  детский сад № 4 общеразвивающего вида  Петродворцового района Санкт-Петербурга  Использование ИКТ технологий  при обучении детей дошкольного возраста правилам дорожного движения  (Формирование навыков безопасного поведения в окружающей дорожно-транспортной среде, через игровые технологии)   Воспитатель  ЛукаШ Мария Валерьевна  2017 год</vt:lpstr>
      <vt:lpstr>Актуальность, новизна</vt:lpstr>
      <vt:lpstr>Преимущества информационных компьютерных технологий</vt:lpstr>
      <vt:lpstr>Презентация PowerPoint</vt:lpstr>
      <vt:lpstr>Презентация PowerPoint</vt:lpstr>
      <vt:lpstr>Мультимедийные презентации</vt:lpstr>
      <vt:lpstr>Обучающие мультфильмы </vt:lpstr>
      <vt:lpstr> Восприятие художественно – музыкального слова                         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Андрей Серегин</cp:lastModifiedBy>
  <cp:revision>49</cp:revision>
  <dcterms:created xsi:type="dcterms:W3CDTF">2016-09-18T06:23:42Z</dcterms:created>
  <dcterms:modified xsi:type="dcterms:W3CDTF">2017-06-01T10:05:26Z</dcterms:modified>
</cp:coreProperties>
</file>