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7735D-2B27-4775-ABD2-EBB5796149DA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1597C-612A-4395-8E64-8530E97B10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26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8789"/>
            <a:ext cx="9144000" cy="693678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23728" y="33265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дошкольное образовательное учреждение </a:t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детский сад № 4</a:t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Петродворцового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Санкт-Петербурга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5589240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Воспитатель 1 группы раннего возраста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         Станько Елена Александровна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1556792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>«Правильно моем руки»</a:t>
            </a: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(рекомендации родителям)</a:t>
            </a:r>
            <a:endParaRPr lang="ru-RU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8" name="Рисунок 7" descr="0002-001-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2996952"/>
            <a:ext cx="3172519" cy="23032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6-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476672"/>
            <a:ext cx="866149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Научить детей мыть руки, пользоваться полотенцем – дело не из простых.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Обучение надо проводить на собственном примере.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Показ – самое понятное объяснение для малыша. Необходимо, чтобы ребёнок 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у</a:t>
            </a:r>
            <a:r>
              <a:rPr lang="ru-RU" sz="2000" dirty="0" smtClean="0">
                <a:solidFill>
                  <a:srgbClr val="002060"/>
                </a:solidFill>
              </a:rPr>
              <a:t>своил последовательность  умывания:</a:t>
            </a:r>
          </a:p>
          <a:p>
            <a:pPr algn="ctr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Засучить рукав</a:t>
            </a:r>
          </a:p>
          <a:p>
            <a:pPr algn="ctr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Взять мыло, намочить его под струёй воды</a:t>
            </a:r>
            <a:r>
              <a:rPr lang="ru-RU" sz="2000" dirty="0">
                <a:solidFill>
                  <a:srgbClr val="002060"/>
                </a:solidFill>
              </a:rPr>
              <a:t>,</a:t>
            </a:r>
            <a:r>
              <a:rPr lang="ru-RU" sz="2000" dirty="0" smtClean="0">
                <a:solidFill>
                  <a:srgbClr val="002060"/>
                </a:solidFill>
              </a:rPr>
              <a:t> тщательно намылить руки</a:t>
            </a:r>
          </a:p>
          <a:p>
            <a:pPr algn="ctr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Тереть руки со всех сторон до образования пены</a:t>
            </a:r>
          </a:p>
          <a:p>
            <a:pPr algn="ctr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Промыть руки водой</a:t>
            </a:r>
          </a:p>
          <a:p>
            <a:pPr algn="ctr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Держать руки над раковиной, сложив их замочком, чтобы стекла вода</a:t>
            </a:r>
          </a:p>
          <a:p>
            <a:pPr algn="ctr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Выключить воду</a:t>
            </a:r>
          </a:p>
          <a:p>
            <a:pPr algn="ctr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Вытереть руки полотенцем</a:t>
            </a:r>
          </a:p>
          <a:p>
            <a:endParaRPr lang="ru-RU" dirty="0"/>
          </a:p>
        </p:txBody>
      </p:sp>
      <p:pic>
        <p:nvPicPr>
          <p:cNvPr id="6" name="Рисунок 5" descr="Ieaa0e9343409a6a344b92888db0b67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077072"/>
            <a:ext cx="2528312" cy="2291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rebjonok_vytiraetsja_polotencem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3717032"/>
            <a:ext cx="2401813" cy="2757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26-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6" name="Рисунок 5" descr="img1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04664"/>
            <a:ext cx="7848872" cy="58866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6-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5" name="TextBox 14"/>
          <p:cNvSpPr txBox="1"/>
          <p:nvPr/>
        </p:nvSpPr>
        <p:spPr>
          <a:xfrm>
            <a:off x="1115616" y="476672"/>
            <a:ext cx="69847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А ещё деткам очень нравятся </a:t>
            </a:r>
            <a:r>
              <a:rPr lang="ru-RU" sz="2000" dirty="0" err="1" smtClean="0">
                <a:solidFill>
                  <a:srgbClr val="C00000"/>
                </a:solidFill>
                <a:latin typeface="Comic Sans MS" pitchFamily="66" charset="0"/>
              </a:rPr>
              <a:t>потешки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 – </a:t>
            </a:r>
            <a:r>
              <a:rPr lang="ru-RU" sz="2000" dirty="0" err="1" smtClean="0">
                <a:solidFill>
                  <a:srgbClr val="C00000"/>
                </a:solidFill>
                <a:latin typeface="Comic Sans MS" pitchFamily="66" charset="0"/>
              </a:rPr>
              <a:t>умывалочки</a:t>
            </a:r>
            <a:endParaRPr lang="ru-RU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Они их с удовольствием слушают и запоминают</a:t>
            </a:r>
          </a:p>
          <a:p>
            <a:pPr algn="ctr"/>
            <a:endParaRPr lang="ru-RU" sz="2000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endParaRPr lang="ru-RU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7544" y="1340768"/>
            <a:ext cx="36724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Мойся мыло, не ленись,</a:t>
            </a:r>
          </a:p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   Не выскальзывай, не злись!</a:t>
            </a:r>
          </a:p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Ты зачем опять упало?</a:t>
            </a:r>
          </a:p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Буду мыть тебя сначала!</a:t>
            </a:r>
          </a:p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Чтоб микробов не бояться,</a:t>
            </a:r>
          </a:p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Нужно часто умываться.</a:t>
            </a:r>
          </a:p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 Мыть ладошки только с мылом,</a:t>
            </a:r>
          </a:p>
          <a:p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Чтоб всегда здоровье было.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364088" y="1340768"/>
            <a:ext cx="35283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Знаем, знаем, да-да-да,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В кране прячется вода.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Выходи, водица,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Мы пришли умыться!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Лейся на ладошку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По- </a:t>
            </a:r>
            <a:r>
              <a:rPr lang="ru-RU" dirty="0" err="1">
                <a:solidFill>
                  <a:srgbClr val="0070C0"/>
                </a:solidFill>
                <a:latin typeface="Comic Sans MS" pitchFamily="66" charset="0"/>
              </a:rPr>
              <a:t>не-множ-ку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Нет, не понемножку-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Посмелей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Будет умываться веселей.</a:t>
            </a:r>
          </a:p>
          <a:p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71800" y="3995678"/>
            <a:ext cx="41044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Чтобы смыть микробы с рук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Мыло, ты возьми, мой друг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И водицы не жалей,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Их намыливай скорей.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А затем всю воду смой.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Пусть плывёт она с водой.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Полотенце ты возьми,</a:t>
            </a:r>
          </a:p>
          <a:p>
            <a:r>
              <a:rPr lang="ru-RU" dirty="0">
                <a:solidFill>
                  <a:srgbClr val="0070C0"/>
                </a:solidFill>
                <a:latin typeface="Comic Sans MS" pitchFamily="66" charset="0"/>
              </a:rPr>
              <a:t>Руки вытри и иди.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4_1_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235</Words>
  <Application>Microsoft Office PowerPoint</Application>
  <PresentationFormat>Экран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Артур</dc:creator>
  <cp:lastModifiedBy>Пользователь</cp:lastModifiedBy>
  <cp:revision>10</cp:revision>
  <dcterms:created xsi:type="dcterms:W3CDTF">2020-04-20T17:39:00Z</dcterms:created>
  <dcterms:modified xsi:type="dcterms:W3CDTF">2020-04-21T10:12:55Z</dcterms:modified>
</cp:coreProperties>
</file>